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</p:sldMasterIdLst>
  <p:notesMasterIdLst>
    <p:notesMasterId r:id="rId48"/>
  </p:notesMasterIdLst>
  <p:sldIdLst>
    <p:sldId id="256" r:id="rId4"/>
    <p:sldId id="272" r:id="rId5"/>
    <p:sldId id="283" r:id="rId6"/>
    <p:sldId id="284" r:id="rId7"/>
    <p:sldId id="286" r:id="rId8"/>
    <p:sldId id="299" r:id="rId9"/>
    <p:sldId id="287" r:id="rId10"/>
    <p:sldId id="288" r:id="rId11"/>
    <p:sldId id="289" r:id="rId12"/>
    <p:sldId id="290" r:id="rId13"/>
    <p:sldId id="291" r:id="rId14"/>
    <p:sldId id="294" r:id="rId15"/>
    <p:sldId id="295" r:id="rId16"/>
    <p:sldId id="292" r:id="rId17"/>
    <p:sldId id="296" r:id="rId18"/>
    <p:sldId id="293" r:id="rId19"/>
    <p:sldId id="257" r:id="rId20"/>
    <p:sldId id="258" r:id="rId21"/>
    <p:sldId id="297" r:id="rId22"/>
    <p:sldId id="261" r:id="rId23"/>
    <p:sldId id="260" r:id="rId24"/>
    <p:sldId id="266" r:id="rId25"/>
    <p:sldId id="270" r:id="rId26"/>
    <p:sldId id="263" r:id="rId27"/>
    <p:sldId id="264" r:id="rId28"/>
    <p:sldId id="265" r:id="rId29"/>
    <p:sldId id="268" r:id="rId30"/>
    <p:sldId id="298" r:id="rId31"/>
    <p:sldId id="262" r:id="rId32"/>
    <p:sldId id="267" r:id="rId33"/>
    <p:sldId id="269" r:id="rId34"/>
    <p:sldId id="273" r:id="rId35"/>
    <p:sldId id="274" r:id="rId36"/>
    <p:sldId id="275" r:id="rId37"/>
    <p:sldId id="276" r:id="rId38"/>
    <p:sldId id="271" r:id="rId39"/>
    <p:sldId id="277" r:id="rId40"/>
    <p:sldId id="282" r:id="rId41"/>
    <p:sldId id="278" r:id="rId42"/>
    <p:sldId id="279" r:id="rId43"/>
    <p:sldId id="280" r:id="rId44"/>
    <p:sldId id="259" r:id="rId45"/>
    <p:sldId id="281" r:id="rId46"/>
    <p:sldId id="285" r:id="rId47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F0"/>
    <a:srgbClr val="002060"/>
    <a:srgbClr val="C0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94660"/>
  </p:normalViewPr>
  <p:slideViewPr>
    <p:cSldViewPr snapToGrid="0">
      <p:cViewPr>
        <p:scale>
          <a:sx n="80" d="100"/>
          <a:sy n="80" d="100"/>
        </p:scale>
        <p:origin x="24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6/11/relationships/changesInfo" Target="changesInfos/changesInfo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74E06ED4-6142-4690-8EDD-83FD76B0DB72}"/>
    <pc:docChg chg="undo custSel addSld delSld modSld sldOrd modMainMaster">
      <pc:chgData name="Tomomasa Fujiwara" userId="773db4682fb361c6" providerId="LiveId" clId="{74E06ED4-6142-4690-8EDD-83FD76B0DB72}" dt="2020-06-19T06:27:54.041" v="7703" actId="20577"/>
      <pc:docMkLst>
        <pc:docMk/>
      </pc:docMkLst>
      <pc:sldChg chg="modSp mod">
        <pc:chgData name="Tomomasa Fujiwara" userId="773db4682fb361c6" providerId="LiveId" clId="{74E06ED4-6142-4690-8EDD-83FD76B0DB72}" dt="2020-06-19T04:12:29.983" v="2947" actId="20577"/>
        <pc:sldMkLst>
          <pc:docMk/>
          <pc:sldMk cId="2274033539" sldId="256"/>
        </pc:sldMkLst>
        <pc:spChg chg="mod">
          <ac:chgData name="Tomomasa Fujiwara" userId="773db4682fb361c6" providerId="LiveId" clId="{74E06ED4-6142-4690-8EDD-83FD76B0DB72}" dt="2020-06-18T00:23:02.420" v="2490" actId="113"/>
          <ac:spMkLst>
            <pc:docMk/>
            <pc:sldMk cId="2274033539" sldId="256"/>
            <ac:spMk id="2" creationId="{31A54AAD-D95E-4FBB-B3A2-012B00EBB186}"/>
          </ac:spMkLst>
        </pc:spChg>
        <pc:spChg chg="mod">
          <ac:chgData name="Tomomasa Fujiwara" userId="773db4682fb361c6" providerId="LiveId" clId="{74E06ED4-6142-4690-8EDD-83FD76B0DB72}" dt="2020-06-18T00:23:54.853" v="2494" actId="1076"/>
          <ac:spMkLst>
            <pc:docMk/>
            <pc:sldMk cId="2274033539" sldId="256"/>
            <ac:spMk id="3" creationId="{DE578F61-F97A-4B44-9640-9E02575FB468}"/>
          </ac:spMkLst>
        </pc:spChg>
        <pc:spChg chg="mod">
          <ac:chgData name="Tomomasa Fujiwara" userId="773db4682fb361c6" providerId="LiveId" clId="{74E06ED4-6142-4690-8EDD-83FD76B0DB72}" dt="2020-06-19T04:12:29.983" v="2947" actId="20577"/>
          <ac:spMkLst>
            <pc:docMk/>
            <pc:sldMk cId="2274033539" sldId="256"/>
            <ac:spMk id="4" creationId="{3BD99E36-0480-46D3-AEC0-50D5407B9C20}"/>
          </ac:spMkLst>
        </pc:spChg>
      </pc:sldChg>
      <pc:sldChg chg="modSp new mod">
        <pc:chgData name="Tomomasa Fujiwara" userId="773db4682fb361c6" providerId="LiveId" clId="{74E06ED4-6142-4690-8EDD-83FD76B0DB72}" dt="2020-06-19T04:09:38.655" v="2875" actId="5793"/>
        <pc:sldMkLst>
          <pc:docMk/>
          <pc:sldMk cId="1792184767" sldId="257"/>
        </pc:sldMkLst>
        <pc:spChg chg="mod">
          <ac:chgData name="Tomomasa Fujiwara" userId="773db4682fb361c6" providerId="LiveId" clId="{74E06ED4-6142-4690-8EDD-83FD76B0DB72}" dt="2020-06-12T04:03:59.207" v="1183" actId="20577"/>
          <ac:spMkLst>
            <pc:docMk/>
            <pc:sldMk cId="1792184767" sldId="257"/>
            <ac:spMk id="2" creationId="{60526E99-06CC-43C0-BD68-BA06D0C36049}"/>
          </ac:spMkLst>
        </pc:spChg>
        <pc:spChg chg="mod">
          <ac:chgData name="Tomomasa Fujiwara" userId="773db4682fb361c6" providerId="LiveId" clId="{74E06ED4-6142-4690-8EDD-83FD76B0DB72}" dt="2020-06-19T04:09:38.655" v="2875" actId="5793"/>
          <ac:spMkLst>
            <pc:docMk/>
            <pc:sldMk cId="1792184767" sldId="257"/>
            <ac:spMk id="3" creationId="{D89395A3-3E51-4448-B1A3-CBFB91D93755}"/>
          </ac:spMkLst>
        </pc:spChg>
      </pc:sldChg>
      <pc:sldChg chg="addSp modSp new mod">
        <pc:chgData name="Tomomasa Fujiwara" userId="773db4682fb361c6" providerId="LiveId" clId="{74E06ED4-6142-4690-8EDD-83FD76B0DB72}" dt="2020-06-19T05:22:35.141" v="5663"/>
        <pc:sldMkLst>
          <pc:docMk/>
          <pc:sldMk cId="1997095593" sldId="258"/>
        </pc:sldMkLst>
        <pc:spChg chg="mod">
          <ac:chgData name="Tomomasa Fujiwara" userId="773db4682fb361c6" providerId="LiveId" clId="{74E06ED4-6142-4690-8EDD-83FD76B0DB72}" dt="2020-06-19T05:22:35.141" v="5663"/>
          <ac:spMkLst>
            <pc:docMk/>
            <pc:sldMk cId="1997095593" sldId="258"/>
            <ac:spMk id="2" creationId="{2509A9C8-091C-44E0-B0C1-CC1E03BFAE8B}"/>
          </ac:spMkLst>
        </pc:spChg>
        <pc:spChg chg="mod">
          <ac:chgData name="Tomomasa Fujiwara" userId="773db4682fb361c6" providerId="LiveId" clId="{74E06ED4-6142-4690-8EDD-83FD76B0DB72}" dt="2020-06-12T04:05:15.425" v="1210"/>
          <ac:spMkLst>
            <pc:docMk/>
            <pc:sldMk cId="1997095593" sldId="258"/>
            <ac:spMk id="3" creationId="{EAC2B77A-3F2B-46C8-9FD2-274684C4286A}"/>
          </ac:spMkLst>
        </pc:spChg>
        <pc:picChg chg="add mod">
          <ac:chgData name="Tomomasa Fujiwara" userId="773db4682fb361c6" providerId="LiveId" clId="{74E06ED4-6142-4690-8EDD-83FD76B0DB72}" dt="2020-06-12T04:05:43.081" v="1213" actId="1076"/>
          <ac:picMkLst>
            <pc:docMk/>
            <pc:sldMk cId="1997095593" sldId="258"/>
            <ac:picMk id="7" creationId="{74198685-E991-4DF8-B5F3-03B162D65859}"/>
          </ac:picMkLst>
        </pc:picChg>
      </pc:sldChg>
      <pc:sldChg chg="addSp modSp new mod ord">
        <pc:chgData name="Tomomasa Fujiwara" userId="773db4682fb361c6" providerId="LiveId" clId="{74E06ED4-6142-4690-8EDD-83FD76B0DB72}" dt="2020-06-19T05:00:54.390" v="4368"/>
        <pc:sldMkLst>
          <pc:docMk/>
          <pc:sldMk cId="2333404785" sldId="259"/>
        </pc:sldMkLst>
        <pc:spChg chg="mod">
          <ac:chgData name="Tomomasa Fujiwara" userId="773db4682fb361c6" providerId="LiveId" clId="{74E06ED4-6142-4690-8EDD-83FD76B0DB72}" dt="2020-06-19T05:00:39.759" v="4365" actId="20577"/>
          <ac:spMkLst>
            <pc:docMk/>
            <pc:sldMk cId="2333404785" sldId="259"/>
            <ac:spMk id="3" creationId="{CB21A5AC-B33C-420F-A956-E7073C1D76DC}"/>
          </ac:spMkLst>
        </pc:spChg>
        <pc:picChg chg="add mod">
          <ac:chgData name="Tomomasa Fujiwara" userId="773db4682fb361c6" providerId="LiveId" clId="{74E06ED4-6142-4690-8EDD-83FD76B0DB72}" dt="2020-06-12T04:06:37.569" v="1266" actId="1076"/>
          <ac:picMkLst>
            <pc:docMk/>
            <pc:sldMk cId="2333404785" sldId="259"/>
            <ac:picMk id="7" creationId="{A86F1292-B256-43F3-9C59-18B743D6401C}"/>
          </ac:picMkLst>
        </pc:picChg>
      </pc:sldChg>
      <pc:sldChg chg="addSp modSp new mod">
        <pc:chgData name="Tomomasa Fujiwara" userId="773db4682fb361c6" providerId="LiveId" clId="{74E06ED4-6142-4690-8EDD-83FD76B0DB72}" dt="2020-06-19T05:30:38.052" v="6060" actId="692"/>
        <pc:sldMkLst>
          <pc:docMk/>
          <pc:sldMk cId="3922351197" sldId="260"/>
        </pc:sldMkLst>
        <pc:spChg chg="mod">
          <ac:chgData name="Tomomasa Fujiwara" userId="773db4682fb361c6" providerId="LiveId" clId="{74E06ED4-6142-4690-8EDD-83FD76B0DB72}" dt="2020-06-12T10:18:31.548" v="1392"/>
          <ac:spMkLst>
            <pc:docMk/>
            <pc:sldMk cId="3922351197" sldId="260"/>
            <ac:spMk id="2" creationId="{D6ECB9C0-9958-4F71-8290-ADCB1F751873}"/>
          </ac:spMkLst>
        </pc:spChg>
        <pc:spChg chg="add mod">
          <ac:chgData name="Tomomasa Fujiwara" userId="773db4682fb361c6" providerId="LiveId" clId="{74E06ED4-6142-4690-8EDD-83FD76B0DB72}" dt="2020-06-19T05:29:55.874" v="6051" actId="1037"/>
          <ac:spMkLst>
            <pc:docMk/>
            <pc:sldMk cId="3922351197" sldId="260"/>
            <ac:spMk id="4" creationId="{F5E89369-5CCC-42DA-A4E7-F8A5662FAB84}"/>
          </ac:spMkLst>
        </pc:spChg>
        <pc:spChg chg="add mod">
          <ac:chgData name="Tomomasa Fujiwara" userId="773db4682fb361c6" providerId="LiveId" clId="{74E06ED4-6142-4690-8EDD-83FD76B0DB72}" dt="2020-06-19T05:30:38.052" v="6060" actId="692"/>
          <ac:spMkLst>
            <pc:docMk/>
            <pc:sldMk cId="3922351197" sldId="260"/>
            <ac:spMk id="7" creationId="{B5B3EA86-5C27-41FE-8C16-5375E47C4117}"/>
          </ac:spMkLst>
        </pc:spChg>
        <pc:picChg chg="add mod">
          <ac:chgData name="Tomomasa Fujiwara" userId="773db4682fb361c6" providerId="LiveId" clId="{74E06ED4-6142-4690-8EDD-83FD76B0DB72}" dt="2020-06-19T05:30:01.624" v="6054" actId="1076"/>
          <ac:picMkLst>
            <pc:docMk/>
            <pc:sldMk cId="3922351197" sldId="260"/>
            <ac:picMk id="6" creationId="{F681E7A6-DB00-4D8F-A5CB-90179BC6C296}"/>
          </ac:picMkLst>
        </pc:picChg>
      </pc:sldChg>
      <pc:sldChg chg="addSp modSp new mod ord">
        <pc:chgData name="Tomomasa Fujiwara" userId="773db4682fb361c6" providerId="LiveId" clId="{74E06ED4-6142-4690-8EDD-83FD76B0DB72}" dt="2020-06-19T05:35:28.713" v="6228"/>
        <pc:sldMkLst>
          <pc:docMk/>
          <pc:sldMk cId="1732605262" sldId="261"/>
        </pc:sldMkLst>
        <pc:spChg chg="mod">
          <ac:chgData name="Tomomasa Fujiwara" userId="773db4682fb361c6" providerId="LiveId" clId="{74E06ED4-6142-4690-8EDD-83FD76B0DB72}" dt="2020-06-19T05:22:37.558" v="5664"/>
          <ac:spMkLst>
            <pc:docMk/>
            <pc:sldMk cId="1732605262" sldId="261"/>
            <ac:spMk id="2" creationId="{F489904B-91A5-4DC4-9E8D-38C92DFF8997}"/>
          </ac:spMkLst>
        </pc:spChg>
        <pc:spChg chg="mod">
          <ac:chgData name="Tomomasa Fujiwara" userId="773db4682fb361c6" providerId="LiveId" clId="{74E06ED4-6142-4690-8EDD-83FD76B0DB72}" dt="2020-06-19T05:35:23.684" v="6226"/>
          <ac:spMkLst>
            <pc:docMk/>
            <pc:sldMk cId="1732605262" sldId="261"/>
            <ac:spMk id="3" creationId="{24098EDC-3C69-42AF-AD94-63FE20D6F528}"/>
          </ac:spMkLst>
        </pc:spChg>
        <pc:spChg chg="add mod">
          <ac:chgData name="Tomomasa Fujiwara" userId="773db4682fb361c6" providerId="LiveId" clId="{74E06ED4-6142-4690-8EDD-83FD76B0DB72}" dt="2020-06-19T05:21:52.924" v="5652" actId="692"/>
          <ac:spMkLst>
            <pc:docMk/>
            <pc:sldMk cId="1732605262" sldId="261"/>
            <ac:spMk id="4" creationId="{248B2782-65DB-4E30-90CC-812CBD82D41A}"/>
          </ac:spMkLst>
        </pc:spChg>
        <pc:spChg chg="add mod">
          <ac:chgData name="Tomomasa Fujiwara" userId="773db4682fb361c6" providerId="LiveId" clId="{74E06ED4-6142-4690-8EDD-83FD76B0DB72}" dt="2020-06-19T05:22:17.253" v="5662" actId="14100"/>
          <ac:spMkLst>
            <pc:docMk/>
            <pc:sldMk cId="1732605262" sldId="261"/>
            <ac:spMk id="7" creationId="{4DEFF687-B576-4CDA-B785-22FF8C5353A0}"/>
          </ac:spMkLst>
        </pc:spChg>
        <pc:picChg chg="add mod modCrop">
          <ac:chgData name="Tomomasa Fujiwara" userId="773db4682fb361c6" providerId="LiveId" clId="{74E06ED4-6142-4690-8EDD-83FD76B0DB72}" dt="2020-06-19T05:22:05.660" v="5658" actId="1076"/>
          <ac:picMkLst>
            <pc:docMk/>
            <pc:sldMk cId="1732605262" sldId="261"/>
            <ac:picMk id="6" creationId="{26BA9CA1-D936-4066-AC8B-242BDD5F02B1}"/>
          </ac:picMkLst>
        </pc:picChg>
        <pc:picChg chg="add mod modCrop">
          <ac:chgData name="Tomomasa Fujiwara" userId="773db4682fb361c6" providerId="LiveId" clId="{74E06ED4-6142-4690-8EDD-83FD76B0DB72}" dt="2020-06-19T05:34:44.206" v="6121" actId="1076"/>
          <ac:picMkLst>
            <pc:docMk/>
            <pc:sldMk cId="1732605262" sldId="261"/>
            <ac:picMk id="8" creationId="{666E4674-43D7-41FC-953E-3B040C009B5B}"/>
          </ac:picMkLst>
        </pc:picChg>
      </pc:sldChg>
      <pc:sldChg chg="addSp new">
        <pc:chgData name="Tomomasa Fujiwara" userId="773db4682fb361c6" providerId="LiveId" clId="{74E06ED4-6142-4690-8EDD-83FD76B0DB72}" dt="2020-06-12T13:07:28.559" v="1401"/>
        <pc:sldMkLst>
          <pc:docMk/>
          <pc:sldMk cId="1274141926" sldId="262"/>
        </pc:sldMkLst>
        <pc:picChg chg="add">
          <ac:chgData name="Tomomasa Fujiwara" userId="773db4682fb361c6" providerId="LiveId" clId="{74E06ED4-6142-4690-8EDD-83FD76B0DB72}" dt="2020-06-12T13:07:28.559" v="1401"/>
          <ac:picMkLst>
            <pc:docMk/>
            <pc:sldMk cId="1274141926" sldId="262"/>
            <ac:picMk id="6" creationId="{EC9D9A0B-FBCC-467E-8447-8DD89ED95C94}"/>
          </ac:picMkLst>
        </pc:picChg>
      </pc:sldChg>
      <pc:sldChg chg="addSp delSp modSp new mod ord">
        <pc:chgData name="Tomomasa Fujiwara" userId="773db4682fb361c6" providerId="LiveId" clId="{74E06ED4-6142-4690-8EDD-83FD76B0DB72}" dt="2020-06-19T05:26:05.366" v="5852"/>
        <pc:sldMkLst>
          <pc:docMk/>
          <pc:sldMk cId="2152393440" sldId="263"/>
        </pc:sldMkLst>
        <pc:spChg chg="mod">
          <ac:chgData name="Tomomasa Fujiwara" userId="773db4682fb361c6" providerId="LiveId" clId="{74E06ED4-6142-4690-8EDD-83FD76B0DB72}" dt="2020-06-15T12:15:44.387" v="1731"/>
          <ac:spMkLst>
            <pc:docMk/>
            <pc:sldMk cId="2152393440" sldId="263"/>
            <ac:spMk id="2" creationId="{C7350A71-6C85-47FA-80BB-3E27ADFBCF79}"/>
          </ac:spMkLst>
        </pc:spChg>
        <pc:picChg chg="add del mod">
          <ac:chgData name="Tomomasa Fujiwara" userId="773db4682fb361c6" providerId="LiveId" clId="{74E06ED4-6142-4690-8EDD-83FD76B0DB72}" dt="2020-06-15T12:04:06.082" v="1409" actId="21"/>
          <ac:picMkLst>
            <pc:docMk/>
            <pc:sldMk cId="2152393440" sldId="263"/>
            <ac:picMk id="6" creationId="{1FECDEE2-906C-46D8-8F43-512039A37BAF}"/>
          </ac:picMkLst>
        </pc:picChg>
        <pc:picChg chg="add mod">
          <ac:chgData name="Tomomasa Fujiwara" userId="773db4682fb361c6" providerId="LiveId" clId="{74E06ED4-6142-4690-8EDD-83FD76B0DB72}" dt="2020-06-15T12:07:22.799" v="1428" actId="1076"/>
          <ac:picMkLst>
            <pc:docMk/>
            <pc:sldMk cId="2152393440" sldId="263"/>
            <ac:picMk id="7" creationId="{184B6A4E-756B-4794-B4BA-1E48A5BA4E1F}"/>
          </ac:picMkLst>
        </pc:picChg>
      </pc:sldChg>
      <pc:sldChg chg="addSp modSp new mod ord">
        <pc:chgData name="Tomomasa Fujiwara" userId="773db4682fb361c6" providerId="LiveId" clId="{74E06ED4-6142-4690-8EDD-83FD76B0DB72}" dt="2020-06-19T05:36:02.348" v="6231" actId="20577"/>
        <pc:sldMkLst>
          <pc:docMk/>
          <pc:sldMk cId="1967599712" sldId="264"/>
        </pc:sldMkLst>
        <pc:spChg chg="mod">
          <ac:chgData name="Tomomasa Fujiwara" userId="773db4682fb361c6" providerId="LiveId" clId="{74E06ED4-6142-4690-8EDD-83FD76B0DB72}" dt="2020-06-19T05:36:02.348" v="6231" actId="20577"/>
          <ac:spMkLst>
            <pc:docMk/>
            <pc:sldMk cId="1967599712" sldId="264"/>
            <ac:spMk id="2" creationId="{B363C8F6-AF11-469F-B7F3-088C07FB13CC}"/>
          </ac:spMkLst>
        </pc:spChg>
        <pc:spChg chg="add mod">
          <ac:chgData name="Tomomasa Fujiwara" userId="773db4682fb361c6" providerId="LiveId" clId="{74E06ED4-6142-4690-8EDD-83FD76B0DB72}" dt="2020-06-15T12:10:31.044" v="1609" actId="1076"/>
          <ac:spMkLst>
            <pc:docMk/>
            <pc:sldMk cId="1967599712" sldId="264"/>
            <ac:spMk id="7" creationId="{6EE51ED5-352F-405A-BD0A-65F92D08967C}"/>
          </ac:spMkLst>
        </pc:spChg>
        <pc:picChg chg="add mod">
          <ac:chgData name="Tomomasa Fujiwara" userId="773db4682fb361c6" providerId="LiveId" clId="{74E06ED4-6142-4690-8EDD-83FD76B0DB72}" dt="2020-06-15T12:05:13.645" v="1418" actId="1076"/>
          <ac:picMkLst>
            <pc:docMk/>
            <pc:sldMk cId="1967599712" sldId="264"/>
            <ac:picMk id="6" creationId="{FFF01F91-7BAB-4C7F-A7F2-A9BAF6B90D88}"/>
          </ac:picMkLst>
        </pc:picChg>
      </pc:sldChg>
      <pc:sldChg chg="addSp modSp new mod ord">
        <pc:chgData name="Tomomasa Fujiwara" userId="773db4682fb361c6" providerId="LiveId" clId="{74E06ED4-6142-4690-8EDD-83FD76B0DB72}" dt="2020-06-19T05:36:07.668" v="6233" actId="20577"/>
        <pc:sldMkLst>
          <pc:docMk/>
          <pc:sldMk cId="3875081985" sldId="265"/>
        </pc:sldMkLst>
        <pc:spChg chg="mod">
          <ac:chgData name="Tomomasa Fujiwara" userId="773db4682fb361c6" providerId="LiveId" clId="{74E06ED4-6142-4690-8EDD-83FD76B0DB72}" dt="2020-06-19T05:36:07.668" v="6233" actId="20577"/>
          <ac:spMkLst>
            <pc:docMk/>
            <pc:sldMk cId="3875081985" sldId="265"/>
            <ac:spMk id="2" creationId="{CBA76EB5-F00F-4ADE-8BFC-D0A0D3CDA7FE}"/>
          </ac:spMkLst>
        </pc:spChg>
        <pc:spChg chg="add mod">
          <ac:chgData name="Tomomasa Fujiwara" userId="773db4682fb361c6" providerId="LiveId" clId="{74E06ED4-6142-4690-8EDD-83FD76B0DB72}" dt="2020-06-15T12:10:42.523" v="1610"/>
          <ac:spMkLst>
            <pc:docMk/>
            <pc:sldMk cId="3875081985" sldId="265"/>
            <ac:spMk id="7" creationId="{696C572F-F9B4-493D-822C-5325FD4F6FB6}"/>
          </ac:spMkLst>
        </pc:spChg>
        <pc:picChg chg="add mod">
          <ac:chgData name="Tomomasa Fujiwara" userId="773db4682fb361c6" providerId="LiveId" clId="{74E06ED4-6142-4690-8EDD-83FD76B0DB72}" dt="2020-06-15T12:06:07.144" v="1423" actId="14100"/>
          <ac:picMkLst>
            <pc:docMk/>
            <pc:sldMk cId="3875081985" sldId="265"/>
            <ac:picMk id="6" creationId="{C56BBAD9-E06B-4CA5-BE58-060B2C700279}"/>
          </ac:picMkLst>
        </pc:picChg>
      </pc:sldChg>
      <pc:sldChg chg="modSp new mod ord">
        <pc:chgData name="Tomomasa Fujiwara" userId="773db4682fb361c6" providerId="LiveId" clId="{74E06ED4-6142-4690-8EDD-83FD76B0DB72}" dt="2020-06-19T05:46:38.715" v="6805" actId="20577"/>
        <pc:sldMkLst>
          <pc:docMk/>
          <pc:sldMk cId="3009087391" sldId="266"/>
        </pc:sldMkLst>
        <pc:spChg chg="mod">
          <ac:chgData name="Tomomasa Fujiwara" userId="773db4682fb361c6" providerId="LiveId" clId="{74E06ED4-6142-4690-8EDD-83FD76B0DB72}" dt="2020-06-15T12:15:12.357" v="1686" actId="20577"/>
          <ac:spMkLst>
            <pc:docMk/>
            <pc:sldMk cId="3009087391" sldId="266"/>
            <ac:spMk id="2" creationId="{0FA4F7FC-219D-4C43-8ABC-9151EB4562A3}"/>
          </ac:spMkLst>
        </pc:spChg>
        <pc:spChg chg="mod">
          <ac:chgData name="Tomomasa Fujiwara" userId="773db4682fb361c6" providerId="LiveId" clId="{74E06ED4-6142-4690-8EDD-83FD76B0DB72}" dt="2020-06-19T05:46:38.715" v="6805" actId="20577"/>
          <ac:spMkLst>
            <pc:docMk/>
            <pc:sldMk cId="3009087391" sldId="266"/>
            <ac:spMk id="3" creationId="{8DC9D937-AEF2-43B3-BE1C-A4EE0ACC8081}"/>
          </ac:spMkLst>
        </pc:spChg>
      </pc:sldChg>
      <pc:sldChg chg="addSp delSp modSp new mod">
        <pc:chgData name="Tomomasa Fujiwara" userId="773db4682fb361c6" providerId="LiveId" clId="{74E06ED4-6142-4690-8EDD-83FD76B0DB72}" dt="2020-06-15T12:16:37.203" v="1739" actId="14100"/>
        <pc:sldMkLst>
          <pc:docMk/>
          <pc:sldMk cId="1553773679" sldId="267"/>
        </pc:sldMkLst>
        <pc:picChg chg="add del mod">
          <ac:chgData name="Tomomasa Fujiwara" userId="773db4682fb361c6" providerId="LiveId" clId="{74E06ED4-6142-4690-8EDD-83FD76B0DB72}" dt="2020-06-15T12:16:20.710" v="1735" actId="21"/>
          <ac:picMkLst>
            <pc:docMk/>
            <pc:sldMk cId="1553773679" sldId="267"/>
            <ac:picMk id="5" creationId="{952944C7-0918-4AE8-857E-1933179EEA98}"/>
          </ac:picMkLst>
        </pc:picChg>
        <pc:picChg chg="add mod">
          <ac:chgData name="Tomomasa Fujiwara" userId="773db4682fb361c6" providerId="LiveId" clId="{74E06ED4-6142-4690-8EDD-83FD76B0DB72}" dt="2020-06-15T12:16:37.203" v="1739" actId="14100"/>
          <ac:picMkLst>
            <pc:docMk/>
            <pc:sldMk cId="1553773679" sldId="267"/>
            <ac:picMk id="6" creationId="{58A77634-623D-4A6A-9BCA-8D8F254457A6}"/>
          </ac:picMkLst>
        </pc:picChg>
      </pc:sldChg>
      <pc:sldChg chg="addSp modSp new mod ord">
        <pc:chgData name="Tomomasa Fujiwara" userId="773db4682fb361c6" providerId="LiveId" clId="{74E06ED4-6142-4690-8EDD-83FD76B0DB72}" dt="2020-06-19T05:36:20.949" v="6256"/>
        <pc:sldMkLst>
          <pc:docMk/>
          <pc:sldMk cId="3663668019" sldId="268"/>
        </pc:sldMkLst>
        <pc:spChg chg="mod">
          <ac:chgData name="Tomomasa Fujiwara" userId="773db4682fb361c6" providerId="LiveId" clId="{74E06ED4-6142-4690-8EDD-83FD76B0DB72}" dt="2020-06-19T05:36:20.949" v="6256"/>
          <ac:spMkLst>
            <pc:docMk/>
            <pc:sldMk cId="3663668019" sldId="268"/>
            <ac:spMk id="2" creationId="{DB5D8F68-3326-4C0A-8F77-B95C84F229CE}"/>
          </ac:spMkLst>
        </pc:spChg>
        <pc:spChg chg="add mod">
          <ac:chgData name="Tomomasa Fujiwara" userId="773db4682fb361c6" providerId="LiveId" clId="{74E06ED4-6142-4690-8EDD-83FD76B0DB72}" dt="2020-06-19T05:28:53.079" v="6017" actId="14100"/>
          <ac:spMkLst>
            <pc:docMk/>
            <pc:sldMk cId="3663668019" sldId="268"/>
            <ac:spMk id="16" creationId="{A33BE274-E06F-42A6-8545-B5DA7AF26EC8}"/>
          </ac:spMkLst>
        </pc:spChg>
        <pc:picChg chg="add mod">
          <ac:chgData name="Tomomasa Fujiwara" userId="773db4682fb361c6" providerId="LiveId" clId="{74E06ED4-6142-4690-8EDD-83FD76B0DB72}" dt="2020-06-15T12:18:20.911" v="1750" actId="14100"/>
          <ac:picMkLst>
            <pc:docMk/>
            <pc:sldMk cId="3663668019" sldId="268"/>
            <ac:picMk id="5" creationId="{28A160D6-24E1-4D0B-A6B3-7BCDC0E311F4}"/>
          </ac:picMkLst>
        </pc:picChg>
        <pc:cxnChg chg="add mod">
          <ac:chgData name="Tomomasa Fujiwara" userId="773db4682fb361c6" providerId="LiveId" clId="{74E06ED4-6142-4690-8EDD-83FD76B0DB72}" dt="2020-06-19T05:26:55.453" v="5867" actId="692"/>
          <ac:cxnSpMkLst>
            <pc:docMk/>
            <pc:sldMk cId="3663668019" sldId="268"/>
            <ac:cxnSpMk id="6" creationId="{D9EEDD69-38EB-4A60-8A77-926E518BA84D}"/>
          </ac:cxnSpMkLst>
        </pc:cxnChg>
        <pc:cxnChg chg="add mod">
          <ac:chgData name="Tomomasa Fujiwara" userId="773db4682fb361c6" providerId="LiveId" clId="{74E06ED4-6142-4690-8EDD-83FD76B0DB72}" dt="2020-06-19T05:27:09.003" v="5870" actId="1076"/>
          <ac:cxnSpMkLst>
            <pc:docMk/>
            <pc:sldMk cId="3663668019" sldId="268"/>
            <ac:cxnSpMk id="9" creationId="{69D7CEFA-BB47-46B7-B4D9-C30FF49004E0}"/>
          </ac:cxnSpMkLst>
        </pc:cxnChg>
        <pc:cxnChg chg="add mod">
          <ac:chgData name="Tomomasa Fujiwara" userId="773db4682fb361c6" providerId="LiveId" clId="{74E06ED4-6142-4690-8EDD-83FD76B0DB72}" dt="2020-06-19T05:27:53.398" v="5884" actId="14100"/>
          <ac:cxnSpMkLst>
            <pc:docMk/>
            <pc:sldMk cId="3663668019" sldId="268"/>
            <ac:cxnSpMk id="10" creationId="{26868C85-6346-4D10-A0B8-3104A2556530}"/>
          </ac:cxnSpMkLst>
        </pc:cxnChg>
        <pc:cxnChg chg="add mod">
          <ac:chgData name="Tomomasa Fujiwara" userId="773db4682fb361c6" providerId="LiveId" clId="{74E06ED4-6142-4690-8EDD-83FD76B0DB72}" dt="2020-06-19T05:28:00.906" v="5886" actId="14100"/>
          <ac:cxnSpMkLst>
            <pc:docMk/>
            <pc:sldMk cId="3663668019" sldId="268"/>
            <ac:cxnSpMk id="13" creationId="{7E873095-E0AE-4468-B3B0-13E635432CB1}"/>
          </ac:cxnSpMkLst>
        </pc:cxnChg>
      </pc:sldChg>
      <pc:sldChg chg="addSp modSp new mod ord">
        <pc:chgData name="Tomomasa Fujiwara" userId="773db4682fb361c6" providerId="LiveId" clId="{74E06ED4-6142-4690-8EDD-83FD76B0DB72}" dt="2020-06-15T12:18:28.241" v="1752"/>
        <pc:sldMkLst>
          <pc:docMk/>
          <pc:sldMk cId="3342639632" sldId="269"/>
        </pc:sldMkLst>
        <pc:picChg chg="add mod">
          <ac:chgData name="Tomomasa Fujiwara" userId="773db4682fb361c6" providerId="LiveId" clId="{74E06ED4-6142-4690-8EDD-83FD76B0DB72}" dt="2020-06-15T12:17:18.501" v="1744" actId="14100"/>
          <ac:picMkLst>
            <pc:docMk/>
            <pc:sldMk cId="3342639632" sldId="269"/>
            <ac:picMk id="5" creationId="{22667B9C-04C4-4922-BE40-13092E8E1F0A}"/>
          </ac:picMkLst>
        </pc:picChg>
      </pc:sldChg>
      <pc:sldChg chg="addSp new ord">
        <pc:chgData name="Tomomasa Fujiwara" userId="773db4682fb361c6" providerId="LiveId" clId="{74E06ED4-6142-4690-8EDD-83FD76B0DB72}" dt="2020-06-19T05:26:02.465" v="5850"/>
        <pc:sldMkLst>
          <pc:docMk/>
          <pc:sldMk cId="1417398231" sldId="270"/>
        </pc:sldMkLst>
        <pc:picChg chg="add">
          <ac:chgData name="Tomomasa Fujiwara" userId="773db4682fb361c6" providerId="LiveId" clId="{74E06ED4-6142-4690-8EDD-83FD76B0DB72}" dt="2020-06-15T12:27:22.103" v="1754"/>
          <ac:picMkLst>
            <pc:docMk/>
            <pc:sldMk cId="1417398231" sldId="270"/>
            <ac:picMk id="5" creationId="{E98917D1-B60E-4184-90E7-BF255C7DAF4F}"/>
          </ac:picMkLst>
        </pc:picChg>
      </pc:sldChg>
      <pc:sldChg chg="modSp new mod">
        <pc:chgData name="Tomomasa Fujiwara" userId="773db4682fb361c6" providerId="LiveId" clId="{74E06ED4-6142-4690-8EDD-83FD76B0DB72}" dt="2020-06-15T13:55:16.959" v="2009"/>
        <pc:sldMkLst>
          <pc:docMk/>
          <pc:sldMk cId="2805006535" sldId="271"/>
        </pc:sldMkLst>
        <pc:spChg chg="mod">
          <ac:chgData name="Tomomasa Fujiwara" userId="773db4682fb361c6" providerId="LiveId" clId="{74E06ED4-6142-4690-8EDD-83FD76B0DB72}" dt="2020-06-15T13:39:42.053" v="1781"/>
          <ac:spMkLst>
            <pc:docMk/>
            <pc:sldMk cId="2805006535" sldId="271"/>
            <ac:spMk id="2" creationId="{9B269065-1CA6-4D95-8603-C09AD2E0A41D}"/>
          </ac:spMkLst>
        </pc:spChg>
        <pc:spChg chg="mod">
          <ac:chgData name="Tomomasa Fujiwara" userId="773db4682fb361c6" providerId="LiveId" clId="{74E06ED4-6142-4690-8EDD-83FD76B0DB72}" dt="2020-06-15T13:55:16.959" v="2009"/>
          <ac:spMkLst>
            <pc:docMk/>
            <pc:sldMk cId="2805006535" sldId="271"/>
            <ac:spMk id="3" creationId="{9F07D16A-1FF6-49FC-AA3B-8E7E2D71977F}"/>
          </ac:spMkLst>
        </pc:spChg>
      </pc:sldChg>
      <pc:sldChg chg="addSp delSp modSp new mod">
        <pc:chgData name="Tomomasa Fujiwara" userId="773db4682fb361c6" providerId="LiveId" clId="{74E06ED4-6142-4690-8EDD-83FD76B0DB72}" dt="2020-06-19T06:04:16.715" v="7519" actId="20577"/>
        <pc:sldMkLst>
          <pc:docMk/>
          <pc:sldMk cId="1297210148" sldId="272"/>
        </pc:sldMkLst>
        <pc:spChg chg="mod">
          <ac:chgData name="Tomomasa Fujiwara" userId="773db4682fb361c6" providerId="LiveId" clId="{74E06ED4-6142-4690-8EDD-83FD76B0DB72}" dt="2020-06-15T13:56:10.431" v="2050"/>
          <ac:spMkLst>
            <pc:docMk/>
            <pc:sldMk cId="1297210148" sldId="272"/>
            <ac:spMk id="2" creationId="{9DECCFA8-6523-4786-A2B9-10B8F0752A4F}"/>
          </ac:spMkLst>
        </pc:spChg>
        <pc:spChg chg="mod">
          <ac:chgData name="Tomomasa Fujiwara" userId="773db4682fb361c6" providerId="LiveId" clId="{74E06ED4-6142-4690-8EDD-83FD76B0DB72}" dt="2020-06-19T06:04:16.715" v="7519" actId="20577"/>
          <ac:spMkLst>
            <pc:docMk/>
            <pc:sldMk cId="1297210148" sldId="272"/>
            <ac:spMk id="3" creationId="{C0C63B44-741A-4D20-9034-62318945297B}"/>
          </ac:spMkLst>
        </pc:spChg>
        <pc:spChg chg="add del mod">
          <ac:chgData name="Tomomasa Fujiwara" userId="773db4682fb361c6" providerId="LiveId" clId="{74E06ED4-6142-4690-8EDD-83FD76B0DB72}" dt="2020-06-19T04:44:47.255" v="3820" actId="21"/>
          <ac:spMkLst>
            <pc:docMk/>
            <pc:sldMk cId="1297210148" sldId="272"/>
            <ac:spMk id="5" creationId="{72E6DE70-BDEE-4AEC-B3C0-6B8D20C7AB32}"/>
          </ac:spMkLst>
        </pc:spChg>
        <pc:picChg chg="add mod">
          <ac:chgData name="Tomomasa Fujiwara" userId="773db4682fb361c6" providerId="LiveId" clId="{74E06ED4-6142-4690-8EDD-83FD76B0DB72}" dt="2020-06-19T04:06:03.875" v="2830" actId="1076"/>
          <ac:picMkLst>
            <pc:docMk/>
            <pc:sldMk cId="1297210148" sldId="272"/>
            <ac:picMk id="6" creationId="{08F3B132-3266-47F4-B01B-5EC43308CBC1}"/>
          </ac:picMkLst>
        </pc:picChg>
      </pc:sldChg>
      <pc:sldChg chg="addSp delSp modSp new mod ord">
        <pc:chgData name="Tomomasa Fujiwara" userId="773db4682fb361c6" providerId="LiveId" clId="{74E06ED4-6142-4690-8EDD-83FD76B0DB72}" dt="2020-06-16T06:28:38.918" v="2417"/>
        <pc:sldMkLst>
          <pc:docMk/>
          <pc:sldMk cId="2212108451" sldId="273"/>
        </pc:sldMkLst>
        <pc:spChg chg="mod">
          <ac:chgData name="Tomomasa Fujiwara" userId="773db4682fb361c6" providerId="LiveId" clId="{74E06ED4-6142-4690-8EDD-83FD76B0DB72}" dt="2020-06-16T06:28:35.589" v="2415"/>
          <ac:spMkLst>
            <pc:docMk/>
            <pc:sldMk cId="2212108451" sldId="273"/>
            <ac:spMk id="2" creationId="{40CD74A6-3E58-4D56-A5D7-5544E3538B1F}"/>
          </ac:spMkLst>
        </pc:spChg>
        <pc:picChg chg="add mod">
          <ac:chgData name="Tomomasa Fujiwara" userId="773db4682fb361c6" providerId="LiveId" clId="{74E06ED4-6142-4690-8EDD-83FD76B0DB72}" dt="2020-06-16T06:24:44.670" v="2367" actId="1076"/>
          <ac:picMkLst>
            <pc:docMk/>
            <pc:sldMk cId="2212108451" sldId="273"/>
            <ac:picMk id="5" creationId="{429E0002-6C11-4B49-9FFE-5AAEC13B4F0D}"/>
          </ac:picMkLst>
        </pc:picChg>
        <pc:picChg chg="add del">
          <ac:chgData name="Tomomasa Fujiwara" userId="773db4682fb361c6" providerId="LiveId" clId="{74E06ED4-6142-4690-8EDD-83FD76B0DB72}" dt="2020-06-16T06:28:38.918" v="2417"/>
          <ac:picMkLst>
            <pc:docMk/>
            <pc:sldMk cId="2212108451" sldId="273"/>
            <ac:picMk id="6" creationId="{E1A34C6F-EF55-4351-8BFB-AE3E25966174}"/>
          </ac:picMkLst>
        </pc:picChg>
      </pc:sldChg>
      <pc:sldChg chg="addSp modSp new mod">
        <pc:chgData name="Tomomasa Fujiwara" userId="773db4682fb361c6" providerId="LiveId" clId="{74E06ED4-6142-4690-8EDD-83FD76B0DB72}" dt="2020-06-16T06:28:46.281" v="2418"/>
        <pc:sldMkLst>
          <pc:docMk/>
          <pc:sldMk cId="4094247865" sldId="274"/>
        </pc:sldMkLst>
        <pc:spChg chg="mod">
          <ac:chgData name="Tomomasa Fujiwara" userId="773db4682fb361c6" providerId="LiveId" clId="{74E06ED4-6142-4690-8EDD-83FD76B0DB72}" dt="2020-06-16T06:28:46.281" v="2418"/>
          <ac:spMkLst>
            <pc:docMk/>
            <pc:sldMk cId="4094247865" sldId="274"/>
            <ac:spMk id="2" creationId="{AD126F7C-1D2E-4595-AD02-D6E35AE8CCE4}"/>
          </ac:spMkLst>
        </pc:spChg>
        <pc:picChg chg="add mod">
          <ac:chgData name="Tomomasa Fujiwara" userId="773db4682fb361c6" providerId="LiveId" clId="{74E06ED4-6142-4690-8EDD-83FD76B0DB72}" dt="2020-06-16T06:24:29.986" v="2365" actId="1076"/>
          <ac:picMkLst>
            <pc:docMk/>
            <pc:sldMk cId="4094247865" sldId="274"/>
            <ac:picMk id="5" creationId="{0CEDBBC0-A192-4DAC-AECB-0F63237AC53C}"/>
          </ac:picMkLst>
        </pc:picChg>
      </pc:sldChg>
      <pc:sldChg chg="addSp modSp new mod">
        <pc:chgData name="Tomomasa Fujiwara" userId="773db4682fb361c6" providerId="LiveId" clId="{74E06ED4-6142-4690-8EDD-83FD76B0DB72}" dt="2020-06-16T06:29:04.441" v="2431" actId="20577"/>
        <pc:sldMkLst>
          <pc:docMk/>
          <pc:sldMk cId="3658202276" sldId="275"/>
        </pc:sldMkLst>
        <pc:spChg chg="mod">
          <ac:chgData name="Tomomasa Fujiwara" userId="773db4682fb361c6" providerId="LiveId" clId="{74E06ED4-6142-4690-8EDD-83FD76B0DB72}" dt="2020-06-16T06:29:04.441" v="2431" actId="20577"/>
          <ac:spMkLst>
            <pc:docMk/>
            <pc:sldMk cId="3658202276" sldId="275"/>
            <ac:spMk id="2" creationId="{B647F93B-80DE-45CE-89DB-856BD1D58C21}"/>
          </ac:spMkLst>
        </pc:spChg>
        <pc:picChg chg="add mod">
          <ac:chgData name="Tomomasa Fujiwara" userId="773db4682fb361c6" providerId="LiveId" clId="{74E06ED4-6142-4690-8EDD-83FD76B0DB72}" dt="2020-06-16T06:25:56.361" v="2373" actId="14100"/>
          <ac:picMkLst>
            <pc:docMk/>
            <pc:sldMk cId="3658202276" sldId="275"/>
            <ac:picMk id="5" creationId="{1B3CCF77-1257-4279-AEA9-B89D4432D488}"/>
          </ac:picMkLst>
        </pc:picChg>
      </pc:sldChg>
      <pc:sldChg chg="addSp modSp add mod">
        <pc:chgData name="Tomomasa Fujiwara" userId="773db4682fb361c6" providerId="LiveId" clId="{74E06ED4-6142-4690-8EDD-83FD76B0DB72}" dt="2020-06-16T06:29:12.502" v="2436" actId="20577"/>
        <pc:sldMkLst>
          <pc:docMk/>
          <pc:sldMk cId="435643062" sldId="276"/>
        </pc:sldMkLst>
        <pc:spChg chg="mod">
          <ac:chgData name="Tomomasa Fujiwara" userId="773db4682fb361c6" providerId="LiveId" clId="{74E06ED4-6142-4690-8EDD-83FD76B0DB72}" dt="2020-06-16T06:29:12.502" v="2436" actId="20577"/>
          <ac:spMkLst>
            <pc:docMk/>
            <pc:sldMk cId="435643062" sldId="276"/>
            <ac:spMk id="2" creationId="{B647F93B-80DE-45CE-89DB-856BD1D58C21}"/>
          </ac:spMkLst>
        </pc:spChg>
        <pc:picChg chg="add mod">
          <ac:chgData name="Tomomasa Fujiwara" userId="773db4682fb361c6" providerId="LiveId" clId="{74E06ED4-6142-4690-8EDD-83FD76B0DB72}" dt="2020-06-16T06:26:22.654" v="2376" actId="14100"/>
          <ac:picMkLst>
            <pc:docMk/>
            <pc:sldMk cId="435643062" sldId="276"/>
            <ac:picMk id="5" creationId="{D06B527E-8B02-471B-B72A-280C401F281E}"/>
          </ac:picMkLst>
        </pc:picChg>
      </pc:sldChg>
      <pc:sldChg chg="modSp new mod">
        <pc:chgData name="Tomomasa Fujiwara" userId="773db4682fb361c6" providerId="LiveId" clId="{74E06ED4-6142-4690-8EDD-83FD76B0DB72}" dt="2020-06-16T13:01:52.954" v="2452" actId="20577"/>
        <pc:sldMkLst>
          <pc:docMk/>
          <pc:sldMk cId="444601913" sldId="277"/>
        </pc:sldMkLst>
        <pc:spChg chg="mod">
          <ac:chgData name="Tomomasa Fujiwara" userId="773db4682fb361c6" providerId="LiveId" clId="{74E06ED4-6142-4690-8EDD-83FD76B0DB72}" dt="2020-06-16T13:01:52.954" v="2452" actId="20577"/>
          <ac:spMkLst>
            <pc:docMk/>
            <pc:sldMk cId="444601913" sldId="277"/>
            <ac:spMk id="3" creationId="{70050ADF-705B-4699-849D-1AB9A6B1FE95}"/>
          </ac:spMkLst>
        </pc:spChg>
      </pc:sldChg>
      <pc:sldChg chg="addSp delSp modSp new mod modClrScheme chgLayout">
        <pc:chgData name="Tomomasa Fujiwara" userId="773db4682fb361c6" providerId="LiveId" clId="{74E06ED4-6142-4690-8EDD-83FD76B0DB72}" dt="2020-06-17T05:28:21.093" v="2458" actId="1076"/>
        <pc:sldMkLst>
          <pc:docMk/>
          <pc:sldMk cId="3608455111" sldId="278"/>
        </pc:sldMkLst>
        <pc:spChg chg="del">
          <ac:chgData name="Tomomasa Fujiwara" userId="773db4682fb361c6" providerId="LiveId" clId="{74E06ED4-6142-4690-8EDD-83FD76B0DB72}" dt="2020-06-17T05:27:47.917" v="2454" actId="700"/>
          <ac:spMkLst>
            <pc:docMk/>
            <pc:sldMk cId="3608455111" sldId="278"/>
            <ac:spMk id="2" creationId="{74F8B760-AB31-4AAB-89F9-F3C07CB2C4A4}"/>
          </ac:spMkLst>
        </pc:spChg>
        <pc:spChg chg="del">
          <ac:chgData name="Tomomasa Fujiwara" userId="773db4682fb361c6" providerId="LiveId" clId="{74E06ED4-6142-4690-8EDD-83FD76B0DB72}" dt="2020-06-17T05:27:47.917" v="2454" actId="700"/>
          <ac:spMkLst>
            <pc:docMk/>
            <pc:sldMk cId="3608455111" sldId="278"/>
            <ac:spMk id="3" creationId="{9C54E78B-9AA0-4FAE-9587-14845D576C3D}"/>
          </ac:spMkLst>
        </pc:spChg>
        <pc:spChg chg="mod ord">
          <ac:chgData name="Tomomasa Fujiwara" userId="773db4682fb361c6" providerId="LiveId" clId="{74E06ED4-6142-4690-8EDD-83FD76B0DB72}" dt="2020-06-17T05:27:47.917" v="2454" actId="700"/>
          <ac:spMkLst>
            <pc:docMk/>
            <pc:sldMk cId="3608455111" sldId="278"/>
            <ac:spMk id="4" creationId="{AFC0C07B-156D-46AA-8B99-B3C7430864FE}"/>
          </ac:spMkLst>
        </pc:spChg>
        <pc:picChg chg="add mod">
          <ac:chgData name="Tomomasa Fujiwara" userId="773db4682fb361c6" providerId="LiveId" clId="{74E06ED4-6142-4690-8EDD-83FD76B0DB72}" dt="2020-06-17T05:28:21.093" v="2458" actId="1076"/>
          <ac:picMkLst>
            <pc:docMk/>
            <pc:sldMk cId="3608455111" sldId="278"/>
            <ac:picMk id="6" creationId="{13CD5DD6-4FDA-43E1-A128-6D3E3217D92C}"/>
          </ac:picMkLst>
        </pc:picChg>
      </pc:sldChg>
      <pc:sldChg chg="addSp modSp new mod">
        <pc:chgData name="Tomomasa Fujiwara" userId="773db4682fb361c6" providerId="LiveId" clId="{74E06ED4-6142-4690-8EDD-83FD76B0DB72}" dt="2020-06-17T05:33:48.124" v="2481" actId="1076"/>
        <pc:sldMkLst>
          <pc:docMk/>
          <pc:sldMk cId="2659641582" sldId="279"/>
        </pc:sldMkLst>
        <pc:picChg chg="add mod modCrop">
          <ac:chgData name="Tomomasa Fujiwara" userId="773db4682fb361c6" providerId="LiveId" clId="{74E06ED4-6142-4690-8EDD-83FD76B0DB72}" dt="2020-06-17T05:33:48.124" v="2481" actId="1076"/>
          <ac:picMkLst>
            <pc:docMk/>
            <pc:sldMk cId="2659641582" sldId="279"/>
            <ac:picMk id="3" creationId="{ED3ACD44-D085-4D33-A137-19D74BB14599}"/>
          </ac:picMkLst>
        </pc:picChg>
      </pc:sldChg>
      <pc:sldChg chg="addSp delSp modSp add mod">
        <pc:chgData name="Tomomasa Fujiwara" userId="773db4682fb361c6" providerId="LiveId" clId="{74E06ED4-6142-4690-8EDD-83FD76B0DB72}" dt="2020-06-17T05:36:59.947" v="2489" actId="21"/>
        <pc:sldMkLst>
          <pc:docMk/>
          <pc:sldMk cId="3247308343" sldId="280"/>
        </pc:sldMkLst>
        <pc:spChg chg="del">
          <ac:chgData name="Tomomasa Fujiwara" userId="773db4682fb361c6" providerId="LiveId" clId="{74E06ED4-6142-4690-8EDD-83FD76B0DB72}" dt="2020-06-17T05:36:59.947" v="2489" actId="21"/>
          <ac:spMkLst>
            <pc:docMk/>
            <pc:sldMk cId="3247308343" sldId="280"/>
            <ac:spMk id="2" creationId="{24262864-07FF-4349-86CE-9D43FE17421F}"/>
          </ac:spMkLst>
        </pc:spChg>
        <pc:spChg chg="add mod">
          <ac:chgData name="Tomomasa Fujiwara" userId="773db4682fb361c6" providerId="LiveId" clId="{74E06ED4-6142-4690-8EDD-83FD76B0DB72}" dt="2020-06-17T05:36:40.483" v="2488" actId="14100"/>
          <ac:spMkLst>
            <pc:docMk/>
            <pc:sldMk cId="3247308343" sldId="280"/>
            <ac:spMk id="5" creationId="{9E0D9CBB-8FB4-4837-B825-165846CEC575}"/>
          </ac:spMkLst>
        </pc:spChg>
        <pc:picChg chg="add mod">
          <ac:chgData name="Tomomasa Fujiwara" userId="773db4682fb361c6" providerId="LiveId" clId="{74E06ED4-6142-4690-8EDD-83FD76B0DB72}" dt="2020-06-17T05:31:55.236" v="2465" actId="931"/>
          <ac:picMkLst>
            <pc:docMk/>
            <pc:sldMk cId="3247308343" sldId="280"/>
            <ac:picMk id="4" creationId="{B54DE409-2A8E-478D-8DD1-E485BC02435A}"/>
          </ac:picMkLst>
        </pc:picChg>
      </pc:sldChg>
      <pc:sldChg chg="addSp modSp add mod ord">
        <pc:chgData name="Tomomasa Fujiwara" userId="773db4682fb361c6" providerId="LiveId" clId="{74E06ED4-6142-4690-8EDD-83FD76B0DB72}" dt="2020-06-19T05:33:48.949" v="6105" actId="962"/>
        <pc:sldMkLst>
          <pc:docMk/>
          <pc:sldMk cId="2106227664" sldId="281"/>
        </pc:sldMkLst>
        <pc:picChg chg="add mod">
          <ac:chgData name="Tomomasa Fujiwara" userId="773db4682fb361c6" providerId="LiveId" clId="{74E06ED4-6142-4690-8EDD-83FD76B0DB72}" dt="2020-06-19T05:33:48.949" v="6105" actId="962"/>
          <ac:picMkLst>
            <pc:docMk/>
            <pc:sldMk cId="2106227664" sldId="281"/>
            <ac:picMk id="3" creationId="{0881EACB-43F3-4612-A153-9BAD64CDB944}"/>
          </ac:picMkLst>
        </pc:picChg>
      </pc:sldChg>
      <pc:sldChg chg="addSp modSp new mod ord">
        <pc:chgData name="Tomomasa Fujiwara" userId="773db4682fb361c6" providerId="LiveId" clId="{74E06ED4-6142-4690-8EDD-83FD76B0DB72}" dt="2020-06-19T04:17:06.991" v="3211"/>
        <pc:sldMkLst>
          <pc:docMk/>
          <pc:sldMk cId="3694147592" sldId="282"/>
        </pc:sldMkLst>
        <pc:spChg chg="mod">
          <ac:chgData name="Tomomasa Fujiwara" userId="773db4682fb361c6" providerId="LiveId" clId="{74E06ED4-6142-4690-8EDD-83FD76B0DB72}" dt="2020-06-18T00:26:01.926" v="2519"/>
          <ac:spMkLst>
            <pc:docMk/>
            <pc:sldMk cId="3694147592" sldId="282"/>
            <ac:spMk id="2" creationId="{44A0B36F-2C49-40FF-9977-1C11BD4E9705}"/>
          </ac:spMkLst>
        </pc:spChg>
        <pc:spChg chg="mod">
          <ac:chgData name="Tomomasa Fujiwara" userId="773db4682fb361c6" providerId="LiveId" clId="{74E06ED4-6142-4690-8EDD-83FD76B0DB72}" dt="2020-06-18T00:29:13.306" v="2660"/>
          <ac:spMkLst>
            <pc:docMk/>
            <pc:sldMk cId="3694147592" sldId="282"/>
            <ac:spMk id="3" creationId="{C6C4052C-2B11-4A5C-807A-F35F943AD99E}"/>
          </ac:spMkLst>
        </pc:spChg>
        <pc:spChg chg="add mod">
          <ac:chgData name="Tomomasa Fujiwara" userId="773db4682fb361c6" providerId="LiveId" clId="{74E06ED4-6142-4690-8EDD-83FD76B0DB72}" dt="2020-06-18T00:28:56.733" v="2596" actId="1035"/>
          <ac:spMkLst>
            <pc:docMk/>
            <pc:sldMk cId="3694147592" sldId="282"/>
            <ac:spMk id="5" creationId="{279F4844-A62F-4EF1-AD27-622217C3FB51}"/>
          </ac:spMkLst>
        </pc:spChg>
      </pc:sldChg>
      <pc:sldChg chg="addSp modSp new mod">
        <pc:chgData name="Tomomasa Fujiwara" userId="773db4682fb361c6" providerId="LiveId" clId="{74E06ED4-6142-4690-8EDD-83FD76B0DB72}" dt="2020-06-19T04:18:49.569" v="3221" actId="947"/>
        <pc:sldMkLst>
          <pc:docMk/>
          <pc:sldMk cId="1740015507" sldId="283"/>
        </pc:sldMkLst>
        <pc:spChg chg="mod">
          <ac:chgData name="Tomomasa Fujiwara" userId="773db4682fb361c6" providerId="LiveId" clId="{74E06ED4-6142-4690-8EDD-83FD76B0DB72}" dt="2020-06-19T04:15:36.459" v="3136"/>
          <ac:spMkLst>
            <pc:docMk/>
            <pc:sldMk cId="1740015507" sldId="283"/>
            <ac:spMk id="2" creationId="{A1087E6C-1C86-4FDA-AABC-A4D02FC829DD}"/>
          </ac:spMkLst>
        </pc:spChg>
        <pc:spChg chg="mod">
          <ac:chgData name="Tomomasa Fujiwara" userId="773db4682fb361c6" providerId="LiveId" clId="{74E06ED4-6142-4690-8EDD-83FD76B0DB72}" dt="2020-06-19T04:18:49.569" v="3221" actId="947"/>
          <ac:spMkLst>
            <pc:docMk/>
            <pc:sldMk cId="1740015507" sldId="283"/>
            <ac:spMk id="3" creationId="{87B949D3-2F5B-4484-B458-BE65ABB0E277}"/>
          </ac:spMkLst>
        </pc:spChg>
        <pc:spChg chg="add mod">
          <ac:chgData name="Tomomasa Fujiwara" userId="773db4682fb361c6" providerId="LiveId" clId="{74E06ED4-6142-4690-8EDD-83FD76B0DB72}" dt="2020-06-19T04:16:30.461" v="3177" actId="1036"/>
          <ac:spMkLst>
            <pc:docMk/>
            <pc:sldMk cId="1740015507" sldId="283"/>
            <ac:spMk id="5" creationId="{1D7771AD-92D5-4ED5-B8D6-06306130A34A}"/>
          </ac:spMkLst>
        </pc:spChg>
        <pc:spChg chg="add mod">
          <ac:chgData name="Tomomasa Fujiwara" userId="773db4682fb361c6" providerId="LiveId" clId="{74E06ED4-6142-4690-8EDD-83FD76B0DB72}" dt="2020-06-19T04:17:29.555" v="3219" actId="14100"/>
          <ac:spMkLst>
            <pc:docMk/>
            <pc:sldMk cId="1740015507" sldId="283"/>
            <ac:spMk id="6" creationId="{B15BF21B-4424-4C72-9C78-3403F14B39AC}"/>
          </ac:spMkLst>
        </pc:spChg>
      </pc:sldChg>
      <pc:sldChg chg="modSp new mod">
        <pc:chgData name="Tomomasa Fujiwara" userId="773db4682fb361c6" providerId="LiveId" clId="{74E06ED4-6142-4690-8EDD-83FD76B0DB72}" dt="2020-06-19T04:45:12.194" v="3825" actId="947"/>
        <pc:sldMkLst>
          <pc:docMk/>
          <pc:sldMk cId="1183894265" sldId="284"/>
        </pc:sldMkLst>
        <pc:spChg chg="mod">
          <ac:chgData name="Tomomasa Fujiwara" userId="773db4682fb361c6" providerId="LiveId" clId="{74E06ED4-6142-4690-8EDD-83FD76B0DB72}" dt="2020-06-19T04:18:59.011" v="3223"/>
          <ac:spMkLst>
            <pc:docMk/>
            <pc:sldMk cId="1183894265" sldId="284"/>
            <ac:spMk id="2" creationId="{C6A34119-F623-4DA4-8EDE-B64A39D4C102}"/>
          </ac:spMkLst>
        </pc:spChg>
        <pc:spChg chg="mod">
          <ac:chgData name="Tomomasa Fujiwara" userId="773db4682fb361c6" providerId="LiveId" clId="{74E06ED4-6142-4690-8EDD-83FD76B0DB72}" dt="2020-06-19T04:45:12.194" v="3825" actId="947"/>
          <ac:spMkLst>
            <pc:docMk/>
            <pc:sldMk cId="1183894265" sldId="284"/>
            <ac:spMk id="3" creationId="{922C5C4B-FBED-40DB-BB1F-3B0BD89E5279}"/>
          </ac:spMkLst>
        </pc:spChg>
      </pc:sldChg>
      <pc:sldChg chg="addSp modSp new mod ord">
        <pc:chgData name="Tomomasa Fujiwara" userId="773db4682fb361c6" providerId="LiveId" clId="{74E06ED4-6142-4690-8EDD-83FD76B0DB72}" dt="2020-06-19T05:51:51.151" v="6871"/>
        <pc:sldMkLst>
          <pc:docMk/>
          <pc:sldMk cId="3523402457" sldId="285"/>
        </pc:sldMkLst>
        <pc:spChg chg="mod">
          <ac:chgData name="Tomomasa Fujiwara" userId="773db4682fb361c6" providerId="LiveId" clId="{74E06ED4-6142-4690-8EDD-83FD76B0DB72}" dt="2020-06-19T04:44:59.573" v="3823"/>
          <ac:spMkLst>
            <pc:docMk/>
            <pc:sldMk cId="3523402457" sldId="285"/>
            <ac:spMk id="2" creationId="{7429568D-F1AC-42A4-9E32-6EEFFED8E422}"/>
          </ac:spMkLst>
        </pc:spChg>
        <pc:spChg chg="add mod">
          <ac:chgData name="Tomomasa Fujiwara" userId="773db4682fb361c6" providerId="LiveId" clId="{74E06ED4-6142-4690-8EDD-83FD76B0DB72}" dt="2020-06-19T04:50:27.337" v="4147" actId="14100"/>
          <ac:spMkLst>
            <pc:docMk/>
            <pc:sldMk cId="3523402457" sldId="285"/>
            <ac:spMk id="5" creationId="{B3FC4B41-3414-4D8D-B157-78676070A696}"/>
          </ac:spMkLst>
        </pc:spChg>
      </pc:sldChg>
      <pc:sldChg chg="addSp modSp new mod">
        <pc:chgData name="Tomomasa Fujiwara" userId="773db4682fb361c6" providerId="LiveId" clId="{74E06ED4-6142-4690-8EDD-83FD76B0DB72}" dt="2020-06-19T04:49:53.915" v="4143"/>
        <pc:sldMkLst>
          <pc:docMk/>
          <pc:sldMk cId="4177512713" sldId="286"/>
        </pc:sldMkLst>
        <pc:spChg chg="mod">
          <ac:chgData name="Tomomasa Fujiwara" userId="773db4682fb361c6" providerId="LiveId" clId="{74E06ED4-6142-4690-8EDD-83FD76B0DB72}" dt="2020-06-19T04:47:07.093" v="3827"/>
          <ac:spMkLst>
            <pc:docMk/>
            <pc:sldMk cId="4177512713" sldId="286"/>
            <ac:spMk id="2" creationId="{99DECA29-1DFF-49DA-ADC2-14032827BD7D}"/>
          </ac:spMkLst>
        </pc:spChg>
        <pc:spChg chg="mod">
          <ac:chgData name="Tomomasa Fujiwara" userId="773db4682fb361c6" providerId="LiveId" clId="{74E06ED4-6142-4690-8EDD-83FD76B0DB72}" dt="2020-06-19T04:49:53.915" v="4143"/>
          <ac:spMkLst>
            <pc:docMk/>
            <pc:sldMk cId="4177512713" sldId="286"/>
            <ac:spMk id="3" creationId="{2A1A392F-FB20-4C55-ABA3-D083397572C3}"/>
          </ac:spMkLst>
        </pc:spChg>
        <pc:graphicFrameChg chg="add mod modGraphic">
          <ac:chgData name="Tomomasa Fujiwara" userId="773db4682fb361c6" providerId="LiveId" clId="{74E06ED4-6142-4690-8EDD-83FD76B0DB72}" dt="2020-06-19T04:49:14.878" v="4057" actId="1076"/>
          <ac:graphicFrameMkLst>
            <pc:docMk/>
            <pc:sldMk cId="4177512713" sldId="286"/>
            <ac:graphicFrameMk id="5" creationId="{52E45135-8574-4341-A093-91721682A4DD}"/>
          </ac:graphicFrameMkLst>
        </pc:graphicFrameChg>
      </pc:sldChg>
      <pc:sldChg chg="addSp modSp new mod ord">
        <pc:chgData name="Tomomasa Fujiwara" userId="773db4682fb361c6" providerId="LiveId" clId="{74E06ED4-6142-4690-8EDD-83FD76B0DB72}" dt="2020-06-19T04:54:33.488" v="4204" actId="20577"/>
        <pc:sldMkLst>
          <pc:docMk/>
          <pc:sldMk cId="3068710736" sldId="287"/>
        </pc:sldMkLst>
        <pc:spChg chg="mod">
          <ac:chgData name="Tomomasa Fujiwara" userId="773db4682fb361c6" providerId="LiveId" clId="{74E06ED4-6142-4690-8EDD-83FD76B0DB72}" dt="2020-06-19T04:51:12.066" v="4172" actId="20577"/>
          <ac:spMkLst>
            <pc:docMk/>
            <pc:sldMk cId="3068710736" sldId="287"/>
            <ac:spMk id="2" creationId="{C2A1F3AA-1CAC-4890-9F40-ED77BD690CD4}"/>
          </ac:spMkLst>
        </pc:spChg>
        <pc:spChg chg="mod">
          <ac:chgData name="Tomomasa Fujiwara" userId="773db4682fb361c6" providerId="LiveId" clId="{74E06ED4-6142-4690-8EDD-83FD76B0DB72}" dt="2020-06-19T04:54:33.488" v="4204" actId="20577"/>
          <ac:spMkLst>
            <pc:docMk/>
            <pc:sldMk cId="3068710736" sldId="287"/>
            <ac:spMk id="3" creationId="{CEBFE316-249F-46D2-A566-56670F31763F}"/>
          </ac:spMkLst>
        </pc:spChg>
        <pc:picChg chg="add mod">
          <ac:chgData name="Tomomasa Fujiwara" userId="773db4682fb361c6" providerId="LiveId" clId="{74E06ED4-6142-4690-8EDD-83FD76B0DB72}" dt="2020-06-19T04:54:24.907" v="4194" actId="1076"/>
          <ac:picMkLst>
            <pc:docMk/>
            <pc:sldMk cId="3068710736" sldId="287"/>
            <ac:picMk id="5" creationId="{75324CA1-F8EE-48FE-80B4-B8C7209753C0}"/>
          </ac:picMkLst>
        </pc:picChg>
      </pc:sldChg>
      <pc:sldChg chg="modSp add mod">
        <pc:chgData name="Tomomasa Fujiwara" userId="773db4682fb361c6" providerId="LiveId" clId="{74E06ED4-6142-4690-8EDD-83FD76B0DB72}" dt="2020-06-19T04:55:25.968" v="4208" actId="20577"/>
        <pc:sldMkLst>
          <pc:docMk/>
          <pc:sldMk cId="3627050633" sldId="288"/>
        </pc:sldMkLst>
        <pc:spChg chg="mod">
          <ac:chgData name="Tomomasa Fujiwara" userId="773db4682fb361c6" providerId="LiveId" clId="{74E06ED4-6142-4690-8EDD-83FD76B0DB72}" dt="2020-06-19T04:55:25.968" v="4208" actId="20577"/>
          <ac:spMkLst>
            <pc:docMk/>
            <pc:sldMk cId="3627050633" sldId="288"/>
            <ac:spMk id="3" creationId="{CEBFE316-249F-46D2-A566-56670F31763F}"/>
          </ac:spMkLst>
        </pc:spChg>
        <pc:picChg chg="mod">
          <ac:chgData name="Tomomasa Fujiwara" userId="773db4682fb361c6" providerId="LiveId" clId="{74E06ED4-6142-4690-8EDD-83FD76B0DB72}" dt="2020-06-19T04:55:14.990" v="4206" actId="14826"/>
          <ac:picMkLst>
            <pc:docMk/>
            <pc:sldMk cId="3627050633" sldId="288"/>
            <ac:picMk id="5" creationId="{75324CA1-F8EE-48FE-80B4-B8C7209753C0}"/>
          </ac:picMkLst>
        </pc:picChg>
      </pc:sldChg>
      <pc:sldChg chg="modSp add mod">
        <pc:chgData name="Tomomasa Fujiwara" userId="773db4682fb361c6" providerId="LiveId" clId="{74E06ED4-6142-4690-8EDD-83FD76B0DB72}" dt="2020-06-19T04:55:53.708" v="4212" actId="20577"/>
        <pc:sldMkLst>
          <pc:docMk/>
          <pc:sldMk cId="2364256404" sldId="289"/>
        </pc:sldMkLst>
        <pc:spChg chg="mod">
          <ac:chgData name="Tomomasa Fujiwara" userId="773db4682fb361c6" providerId="LiveId" clId="{74E06ED4-6142-4690-8EDD-83FD76B0DB72}" dt="2020-06-19T04:55:53.708" v="4212" actId="20577"/>
          <ac:spMkLst>
            <pc:docMk/>
            <pc:sldMk cId="2364256404" sldId="289"/>
            <ac:spMk id="3" creationId="{CEBFE316-249F-46D2-A566-56670F31763F}"/>
          </ac:spMkLst>
        </pc:spChg>
        <pc:picChg chg="mod">
          <ac:chgData name="Tomomasa Fujiwara" userId="773db4682fb361c6" providerId="LiveId" clId="{74E06ED4-6142-4690-8EDD-83FD76B0DB72}" dt="2020-06-19T04:55:49.638" v="4210" actId="14826"/>
          <ac:picMkLst>
            <pc:docMk/>
            <pc:sldMk cId="2364256404" sldId="289"/>
            <ac:picMk id="5" creationId="{75324CA1-F8EE-48FE-80B4-B8C7209753C0}"/>
          </ac:picMkLst>
        </pc:picChg>
      </pc:sldChg>
      <pc:sldChg chg="addSp modSp new mod">
        <pc:chgData name="Tomomasa Fujiwara" userId="773db4682fb361c6" providerId="LiveId" clId="{74E06ED4-6142-4690-8EDD-83FD76B0DB72}" dt="2020-06-19T05:54:38.575" v="7119" actId="20577"/>
        <pc:sldMkLst>
          <pc:docMk/>
          <pc:sldMk cId="2751047408" sldId="290"/>
        </pc:sldMkLst>
        <pc:spChg chg="mod">
          <ac:chgData name="Tomomasa Fujiwara" userId="773db4682fb361c6" providerId="LiveId" clId="{74E06ED4-6142-4690-8EDD-83FD76B0DB72}" dt="2020-06-19T05:09:26.631" v="4755"/>
          <ac:spMkLst>
            <pc:docMk/>
            <pc:sldMk cId="2751047408" sldId="290"/>
            <ac:spMk id="2" creationId="{56141DB6-69A7-42C5-B464-2F589851E9CC}"/>
          </ac:spMkLst>
        </pc:spChg>
        <pc:spChg chg="mod">
          <ac:chgData name="Tomomasa Fujiwara" userId="773db4682fb361c6" providerId="LiveId" clId="{74E06ED4-6142-4690-8EDD-83FD76B0DB72}" dt="2020-06-19T05:52:16.628" v="6918"/>
          <ac:spMkLst>
            <pc:docMk/>
            <pc:sldMk cId="2751047408" sldId="290"/>
            <ac:spMk id="3" creationId="{CF87CC2B-0B01-4AD8-A94A-EFDB0994125D}"/>
          </ac:spMkLst>
        </pc:spChg>
        <pc:spChg chg="add mod">
          <ac:chgData name="Tomomasa Fujiwara" userId="773db4682fb361c6" providerId="LiveId" clId="{74E06ED4-6142-4690-8EDD-83FD76B0DB72}" dt="2020-06-19T05:54:38.575" v="7119" actId="20577"/>
          <ac:spMkLst>
            <pc:docMk/>
            <pc:sldMk cId="2751047408" sldId="290"/>
            <ac:spMk id="6" creationId="{96A9DCFB-C386-4DDA-92DC-A124F74C9B4F}"/>
          </ac:spMkLst>
        </pc:spChg>
        <pc:spChg chg="add mod">
          <ac:chgData name="Tomomasa Fujiwara" userId="773db4682fb361c6" providerId="LiveId" clId="{74E06ED4-6142-4690-8EDD-83FD76B0DB72}" dt="2020-06-19T05:09:01.996" v="4750" actId="1076"/>
          <ac:spMkLst>
            <pc:docMk/>
            <pc:sldMk cId="2751047408" sldId="290"/>
            <ac:spMk id="7" creationId="{01266BCD-42E7-41AB-A3C3-B60A51EF9905}"/>
          </ac:spMkLst>
        </pc:spChg>
        <pc:spChg chg="add mod">
          <ac:chgData name="Tomomasa Fujiwara" userId="773db4682fb361c6" providerId="LiveId" clId="{74E06ED4-6142-4690-8EDD-83FD76B0DB72}" dt="2020-06-19T05:09:11.082" v="4753" actId="1076"/>
          <ac:spMkLst>
            <pc:docMk/>
            <pc:sldMk cId="2751047408" sldId="290"/>
            <ac:spMk id="8" creationId="{919FD698-B553-4DC1-A4C8-34A34DB7B1F4}"/>
          </ac:spMkLst>
        </pc:spChg>
        <pc:picChg chg="add mod">
          <ac:chgData name="Tomomasa Fujiwara" userId="773db4682fb361c6" providerId="LiveId" clId="{74E06ED4-6142-4690-8EDD-83FD76B0DB72}" dt="2020-06-19T05:02:02.135" v="4395" actId="1076"/>
          <ac:picMkLst>
            <pc:docMk/>
            <pc:sldMk cId="2751047408" sldId="290"/>
            <ac:picMk id="5" creationId="{196B3C0C-4128-4D99-A57E-662A7E0733E5}"/>
          </ac:picMkLst>
        </pc:picChg>
      </pc:sldChg>
      <pc:sldChg chg="addSp delSp modSp new mod">
        <pc:chgData name="Tomomasa Fujiwara" userId="773db4682fb361c6" providerId="LiveId" clId="{74E06ED4-6142-4690-8EDD-83FD76B0DB72}" dt="2020-06-19T05:51:08.615" v="6866" actId="14100"/>
        <pc:sldMkLst>
          <pc:docMk/>
          <pc:sldMk cId="3637732801" sldId="291"/>
        </pc:sldMkLst>
        <pc:spChg chg="mod">
          <ac:chgData name="Tomomasa Fujiwara" userId="773db4682fb361c6" providerId="LiveId" clId="{74E06ED4-6142-4690-8EDD-83FD76B0DB72}" dt="2020-06-19T05:09:28.437" v="4756"/>
          <ac:spMkLst>
            <pc:docMk/>
            <pc:sldMk cId="3637732801" sldId="291"/>
            <ac:spMk id="2" creationId="{216D3A75-B121-4F8A-BE91-F9491792CE19}"/>
          </ac:spMkLst>
        </pc:spChg>
        <pc:spChg chg="mod">
          <ac:chgData name="Tomomasa Fujiwara" userId="773db4682fb361c6" providerId="LiveId" clId="{74E06ED4-6142-4690-8EDD-83FD76B0DB72}" dt="2020-06-19T05:11:26.655" v="4876" actId="20577"/>
          <ac:spMkLst>
            <pc:docMk/>
            <pc:sldMk cId="3637732801" sldId="291"/>
            <ac:spMk id="3" creationId="{7E592536-68F0-43BC-A426-0453406FEDA0}"/>
          </ac:spMkLst>
        </pc:spChg>
        <pc:spChg chg="add mod">
          <ac:chgData name="Tomomasa Fujiwara" userId="773db4682fb361c6" providerId="LiveId" clId="{74E06ED4-6142-4690-8EDD-83FD76B0DB72}" dt="2020-06-19T05:49:25.511" v="6830" actId="14100"/>
          <ac:spMkLst>
            <pc:docMk/>
            <pc:sldMk cId="3637732801" sldId="291"/>
            <ac:spMk id="6" creationId="{30696005-F0E0-4CD1-933E-00756682F582}"/>
          </ac:spMkLst>
        </pc:spChg>
        <pc:spChg chg="add mod">
          <ac:chgData name="Tomomasa Fujiwara" userId="773db4682fb361c6" providerId="LiveId" clId="{74E06ED4-6142-4690-8EDD-83FD76B0DB72}" dt="2020-06-19T05:49:52.401" v="6833" actId="1076"/>
          <ac:spMkLst>
            <pc:docMk/>
            <pc:sldMk cId="3637732801" sldId="291"/>
            <ac:spMk id="7" creationId="{36F5CE92-E7A5-422E-A1ED-068A998C7978}"/>
          </ac:spMkLst>
        </pc:spChg>
        <pc:spChg chg="add del mod">
          <ac:chgData name="Tomomasa Fujiwara" userId="773db4682fb361c6" providerId="LiveId" clId="{74E06ED4-6142-4690-8EDD-83FD76B0DB72}" dt="2020-06-19T05:50:00.181" v="6836"/>
          <ac:spMkLst>
            <pc:docMk/>
            <pc:sldMk cId="3637732801" sldId="291"/>
            <ac:spMk id="8" creationId="{FEE8A463-B131-49FD-AAE5-E5C9F88DC28A}"/>
          </ac:spMkLst>
        </pc:spChg>
        <pc:spChg chg="add mod">
          <ac:chgData name="Tomomasa Fujiwara" userId="773db4682fb361c6" providerId="LiveId" clId="{74E06ED4-6142-4690-8EDD-83FD76B0DB72}" dt="2020-06-19T05:51:05.057" v="6865" actId="14100"/>
          <ac:spMkLst>
            <pc:docMk/>
            <pc:sldMk cId="3637732801" sldId="291"/>
            <ac:spMk id="9" creationId="{DDE05F1B-E61D-4EFC-93D1-F677B47E7150}"/>
          </ac:spMkLst>
        </pc:spChg>
        <pc:spChg chg="add mod">
          <ac:chgData name="Tomomasa Fujiwara" userId="773db4682fb361c6" providerId="LiveId" clId="{74E06ED4-6142-4690-8EDD-83FD76B0DB72}" dt="2020-06-19T05:51:08.615" v="6866" actId="14100"/>
          <ac:spMkLst>
            <pc:docMk/>
            <pc:sldMk cId="3637732801" sldId="291"/>
            <ac:spMk id="10" creationId="{EEBFC8D6-8802-4A31-A202-668DF32C2F76}"/>
          </ac:spMkLst>
        </pc:spChg>
        <pc:picChg chg="add mod">
          <ac:chgData name="Tomomasa Fujiwara" userId="773db4682fb361c6" providerId="LiveId" clId="{74E06ED4-6142-4690-8EDD-83FD76B0DB72}" dt="2020-06-19T05:10:56.824" v="4842" actId="1076"/>
          <ac:picMkLst>
            <pc:docMk/>
            <pc:sldMk cId="3637732801" sldId="291"/>
            <ac:picMk id="5" creationId="{F8F95C9C-A0EB-4A94-AC19-9A5DE38A2E8F}"/>
          </ac:picMkLst>
        </pc:picChg>
      </pc:sldChg>
      <pc:sldChg chg="addSp modSp add mod ord">
        <pc:chgData name="Tomomasa Fujiwara" userId="773db4682fb361c6" providerId="LiveId" clId="{74E06ED4-6142-4690-8EDD-83FD76B0DB72}" dt="2020-06-19T05:32:23.150" v="6085" actId="947"/>
        <pc:sldMkLst>
          <pc:docMk/>
          <pc:sldMk cId="1165916855" sldId="292"/>
        </pc:sldMkLst>
        <pc:spChg chg="mod">
          <ac:chgData name="Tomomasa Fujiwara" userId="773db4682fb361c6" providerId="LiveId" clId="{74E06ED4-6142-4690-8EDD-83FD76B0DB72}" dt="2020-06-19T05:32:23.150" v="6085" actId="947"/>
          <ac:spMkLst>
            <pc:docMk/>
            <pc:sldMk cId="1165916855" sldId="292"/>
            <ac:spMk id="3" creationId="{7E592536-68F0-43BC-A426-0453406FEDA0}"/>
          </ac:spMkLst>
        </pc:spChg>
        <pc:picChg chg="add mod">
          <ac:chgData name="Tomomasa Fujiwara" userId="773db4682fb361c6" providerId="LiveId" clId="{74E06ED4-6142-4690-8EDD-83FD76B0DB72}" dt="2020-06-19T05:12:53.918" v="4917" actId="14826"/>
          <ac:picMkLst>
            <pc:docMk/>
            <pc:sldMk cId="1165916855" sldId="292"/>
            <ac:picMk id="5" creationId="{2B74B163-322E-49F1-A68E-3FB7F398CBD1}"/>
          </ac:picMkLst>
        </pc:picChg>
      </pc:sldChg>
      <pc:sldChg chg="addSp modSp add mod">
        <pc:chgData name="Tomomasa Fujiwara" userId="773db4682fb361c6" providerId="LiveId" clId="{74E06ED4-6142-4690-8EDD-83FD76B0DB72}" dt="2020-06-19T05:55:39.717" v="7147" actId="20577"/>
        <pc:sldMkLst>
          <pc:docMk/>
          <pc:sldMk cId="4077107301" sldId="293"/>
        </pc:sldMkLst>
        <pc:spChg chg="mod">
          <ac:chgData name="Tomomasa Fujiwara" userId="773db4682fb361c6" providerId="LiveId" clId="{74E06ED4-6142-4690-8EDD-83FD76B0DB72}" dt="2020-06-19T05:55:39.717" v="7147" actId="20577"/>
          <ac:spMkLst>
            <pc:docMk/>
            <pc:sldMk cId="4077107301" sldId="293"/>
            <ac:spMk id="3" creationId="{7E592536-68F0-43BC-A426-0453406FEDA0}"/>
          </ac:spMkLst>
        </pc:spChg>
        <pc:graphicFrameChg chg="add mod modGraphic">
          <ac:chgData name="Tomomasa Fujiwara" userId="773db4682fb361c6" providerId="LiveId" clId="{74E06ED4-6142-4690-8EDD-83FD76B0DB72}" dt="2020-06-19T05:17:31.822" v="5144" actId="1076"/>
          <ac:graphicFrameMkLst>
            <pc:docMk/>
            <pc:sldMk cId="4077107301" sldId="293"/>
            <ac:graphicFrameMk id="5" creationId="{FCBCAEE4-C7B4-408D-BD72-A048E6CB444E}"/>
          </ac:graphicFrameMkLst>
        </pc:graphicFrameChg>
      </pc:sldChg>
      <pc:sldChg chg="addSp modSp add mod">
        <pc:chgData name="Tomomasa Fujiwara" userId="773db4682fb361c6" providerId="LiveId" clId="{74E06ED4-6142-4690-8EDD-83FD76B0DB72}" dt="2020-06-19T05:51:30.470" v="6869"/>
        <pc:sldMkLst>
          <pc:docMk/>
          <pc:sldMk cId="2792714044" sldId="294"/>
        </pc:sldMkLst>
        <pc:spChg chg="mod">
          <ac:chgData name="Tomomasa Fujiwara" userId="773db4682fb361c6" providerId="LiveId" clId="{74E06ED4-6142-4690-8EDD-83FD76B0DB72}" dt="2020-06-19T05:11:37.476" v="4883" actId="20577"/>
          <ac:spMkLst>
            <pc:docMk/>
            <pc:sldMk cId="2792714044" sldId="294"/>
            <ac:spMk id="3" creationId="{7E592536-68F0-43BC-A426-0453406FEDA0}"/>
          </ac:spMkLst>
        </pc:spChg>
        <pc:spChg chg="add mod">
          <ac:chgData name="Tomomasa Fujiwara" userId="773db4682fb361c6" providerId="LiveId" clId="{74E06ED4-6142-4690-8EDD-83FD76B0DB72}" dt="2020-06-19T05:51:20.160" v="6867"/>
          <ac:spMkLst>
            <pc:docMk/>
            <pc:sldMk cId="2792714044" sldId="294"/>
            <ac:spMk id="6" creationId="{91A00D49-9583-4873-B988-CA633379737D}"/>
          </ac:spMkLst>
        </pc:spChg>
        <pc:spChg chg="add mod">
          <ac:chgData name="Tomomasa Fujiwara" userId="773db4682fb361c6" providerId="LiveId" clId="{74E06ED4-6142-4690-8EDD-83FD76B0DB72}" dt="2020-06-19T05:51:20.160" v="6867"/>
          <ac:spMkLst>
            <pc:docMk/>
            <pc:sldMk cId="2792714044" sldId="294"/>
            <ac:spMk id="7" creationId="{A601F265-1053-4D6F-B831-532E725B681A}"/>
          </ac:spMkLst>
        </pc:spChg>
        <pc:spChg chg="add mod">
          <ac:chgData name="Tomomasa Fujiwara" userId="773db4682fb361c6" providerId="LiveId" clId="{74E06ED4-6142-4690-8EDD-83FD76B0DB72}" dt="2020-06-19T05:51:25.681" v="6868"/>
          <ac:spMkLst>
            <pc:docMk/>
            <pc:sldMk cId="2792714044" sldId="294"/>
            <ac:spMk id="8" creationId="{C7627202-94FE-40D9-AF73-0F5822F3E8DF}"/>
          </ac:spMkLst>
        </pc:spChg>
        <pc:spChg chg="add mod">
          <ac:chgData name="Tomomasa Fujiwara" userId="773db4682fb361c6" providerId="LiveId" clId="{74E06ED4-6142-4690-8EDD-83FD76B0DB72}" dt="2020-06-19T05:51:30.470" v="6869"/>
          <ac:spMkLst>
            <pc:docMk/>
            <pc:sldMk cId="2792714044" sldId="294"/>
            <ac:spMk id="9" creationId="{FCC54D53-8B57-45A5-BA78-40013D16F01A}"/>
          </ac:spMkLst>
        </pc:spChg>
        <pc:picChg chg="mod">
          <ac:chgData name="Tomomasa Fujiwara" userId="773db4682fb361c6" providerId="LiveId" clId="{74E06ED4-6142-4690-8EDD-83FD76B0DB72}" dt="2020-06-19T05:11:07.303" v="4844" actId="14826"/>
          <ac:picMkLst>
            <pc:docMk/>
            <pc:sldMk cId="2792714044" sldId="294"/>
            <ac:picMk id="5" creationId="{F8F95C9C-A0EB-4A94-AC19-9A5DE38A2E8F}"/>
          </ac:picMkLst>
        </pc:picChg>
      </pc:sldChg>
      <pc:sldChg chg="modSp add mod">
        <pc:chgData name="Tomomasa Fujiwara" userId="773db4682fb361c6" providerId="LiveId" clId="{74E06ED4-6142-4690-8EDD-83FD76B0DB72}" dt="2020-06-19T05:32:50.359" v="6097" actId="20577"/>
        <pc:sldMkLst>
          <pc:docMk/>
          <pc:sldMk cId="1254797656" sldId="295"/>
        </pc:sldMkLst>
        <pc:spChg chg="mod">
          <ac:chgData name="Tomomasa Fujiwara" userId="773db4682fb361c6" providerId="LiveId" clId="{74E06ED4-6142-4690-8EDD-83FD76B0DB72}" dt="2020-06-19T05:32:50.359" v="6097" actId="20577"/>
          <ac:spMkLst>
            <pc:docMk/>
            <pc:sldMk cId="1254797656" sldId="295"/>
            <ac:spMk id="3" creationId="{7E592536-68F0-43BC-A426-0453406FEDA0}"/>
          </ac:spMkLst>
        </pc:spChg>
      </pc:sldChg>
      <pc:sldChg chg="modSp add mod ord">
        <pc:chgData name="Tomomasa Fujiwara" userId="773db4682fb361c6" providerId="LiveId" clId="{74E06ED4-6142-4690-8EDD-83FD76B0DB72}" dt="2020-06-19T05:33:17.261" v="6099"/>
        <pc:sldMkLst>
          <pc:docMk/>
          <pc:sldMk cId="2442505694" sldId="296"/>
        </pc:sldMkLst>
        <pc:spChg chg="mod">
          <ac:chgData name="Tomomasa Fujiwara" userId="773db4682fb361c6" providerId="LiveId" clId="{74E06ED4-6142-4690-8EDD-83FD76B0DB72}" dt="2020-06-19T05:33:17.261" v="6099"/>
          <ac:spMkLst>
            <pc:docMk/>
            <pc:sldMk cId="2442505694" sldId="296"/>
            <ac:spMk id="3" creationId="{7E592536-68F0-43BC-A426-0453406FEDA0}"/>
          </ac:spMkLst>
        </pc:spChg>
        <pc:picChg chg="mod">
          <ac:chgData name="Tomomasa Fujiwara" userId="773db4682fb361c6" providerId="LiveId" clId="{74E06ED4-6142-4690-8EDD-83FD76B0DB72}" dt="2020-06-19T05:13:34.433" v="4943" actId="14826"/>
          <ac:picMkLst>
            <pc:docMk/>
            <pc:sldMk cId="2442505694" sldId="296"/>
            <ac:picMk id="5" creationId="{2B74B163-322E-49F1-A68E-3FB7F398CBD1}"/>
          </ac:picMkLst>
        </pc:picChg>
      </pc:sldChg>
      <pc:sldChg chg="add del">
        <pc:chgData name="Tomomasa Fujiwara" userId="773db4682fb361c6" providerId="LiveId" clId="{74E06ED4-6142-4690-8EDD-83FD76B0DB72}" dt="2020-06-19T05:12:43.796" v="4916" actId="2696"/>
        <pc:sldMkLst>
          <pc:docMk/>
          <pc:sldMk cId="1042354250" sldId="297"/>
        </pc:sldMkLst>
      </pc:sldChg>
      <pc:sldChg chg="addSp modSp add mod ord modClrScheme chgLayout">
        <pc:chgData name="Tomomasa Fujiwara" userId="773db4682fb361c6" providerId="LiveId" clId="{74E06ED4-6142-4690-8EDD-83FD76B0DB72}" dt="2020-06-19T05:56:02.972" v="7193"/>
        <pc:sldMkLst>
          <pc:docMk/>
          <pc:sldMk cId="3805852418" sldId="297"/>
        </pc:sldMkLst>
        <pc:spChg chg="mod ord">
          <ac:chgData name="Tomomasa Fujiwara" userId="773db4682fb361c6" providerId="LiveId" clId="{74E06ED4-6142-4690-8EDD-83FD76B0DB72}" dt="2020-06-19T05:22:57.873" v="5668" actId="700"/>
          <ac:spMkLst>
            <pc:docMk/>
            <pc:sldMk cId="3805852418" sldId="297"/>
            <ac:spMk id="2" creationId="{24262864-07FF-4349-86CE-9D43FE17421F}"/>
          </ac:spMkLst>
        </pc:spChg>
        <pc:spChg chg="add mod ord">
          <ac:chgData name="Tomomasa Fujiwara" userId="773db4682fb361c6" providerId="LiveId" clId="{74E06ED4-6142-4690-8EDD-83FD76B0DB72}" dt="2020-06-19T05:23:45.293" v="5679"/>
          <ac:spMkLst>
            <pc:docMk/>
            <pc:sldMk cId="3805852418" sldId="297"/>
            <ac:spMk id="4" creationId="{8E042B21-3138-4B6F-8067-60DF1D2BD200}"/>
          </ac:spMkLst>
        </pc:spChg>
        <pc:spChg chg="add mod">
          <ac:chgData name="Tomomasa Fujiwara" userId="773db4682fb361c6" providerId="LiveId" clId="{74E06ED4-6142-4690-8EDD-83FD76B0DB72}" dt="2020-06-19T05:56:02.972" v="7193"/>
          <ac:spMkLst>
            <pc:docMk/>
            <pc:sldMk cId="3805852418" sldId="297"/>
            <ac:spMk id="5" creationId="{E6EAAEDF-AF3A-4E41-9F36-FEF796D72102}"/>
          </ac:spMkLst>
        </pc:spChg>
        <pc:picChg chg="mod modCrop">
          <ac:chgData name="Tomomasa Fujiwara" userId="773db4682fb361c6" providerId="LiveId" clId="{74E06ED4-6142-4690-8EDD-83FD76B0DB72}" dt="2020-06-19T05:25:19.367" v="5838" actId="1076"/>
          <ac:picMkLst>
            <pc:docMk/>
            <pc:sldMk cId="3805852418" sldId="297"/>
            <ac:picMk id="3" creationId="{0881EACB-43F3-4612-A153-9BAD64CDB944}"/>
          </ac:picMkLst>
        </pc:picChg>
      </pc:sldChg>
      <pc:sldChg chg="addSp modSp new mod">
        <pc:chgData name="Tomomasa Fujiwara" userId="773db4682fb361c6" providerId="LiveId" clId="{74E06ED4-6142-4690-8EDD-83FD76B0DB72}" dt="2020-06-19T06:27:54.041" v="7703" actId="20577"/>
        <pc:sldMkLst>
          <pc:docMk/>
          <pc:sldMk cId="140504371" sldId="298"/>
        </pc:sldMkLst>
        <pc:spChg chg="mod">
          <ac:chgData name="Tomomasa Fujiwara" userId="773db4682fb361c6" providerId="LiveId" clId="{74E06ED4-6142-4690-8EDD-83FD76B0DB72}" dt="2020-06-19T05:36:35.236" v="6261" actId="20577"/>
          <ac:spMkLst>
            <pc:docMk/>
            <pc:sldMk cId="140504371" sldId="298"/>
            <ac:spMk id="2" creationId="{4A436C69-DAA1-40A3-AB60-5A01BF739F0E}"/>
          </ac:spMkLst>
        </pc:spChg>
        <pc:spChg chg="mod">
          <ac:chgData name="Tomomasa Fujiwara" userId="773db4682fb361c6" providerId="LiveId" clId="{74E06ED4-6142-4690-8EDD-83FD76B0DB72}" dt="2020-06-19T06:27:54.041" v="7703" actId="20577"/>
          <ac:spMkLst>
            <pc:docMk/>
            <pc:sldMk cId="140504371" sldId="298"/>
            <ac:spMk id="3" creationId="{ECC4C8B3-D336-402D-89B3-852F134AD87C}"/>
          </ac:spMkLst>
        </pc:spChg>
        <pc:spChg chg="add mod">
          <ac:chgData name="Tomomasa Fujiwara" userId="773db4682fb361c6" providerId="LiveId" clId="{74E06ED4-6142-4690-8EDD-83FD76B0DB72}" dt="2020-06-19T05:39:58.064" v="6518" actId="1076"/>
          <ac:spMkLst>
            <pc:docMk/>
            <pc:sldMk cId="140504371" sldId="298"/>
            <ac:spMk id="7" creationId="{C33A5ABD-EA36-43D2-AE7D-F788F7F8FCBE}"/>
          </ac:spMkLst>
        </pc:spChg>
        <pc:spChg chg="add mod">
          <ac:chgData name="Tomomasa Fujiwara" userId="773db4682fb361c6" providerId="LiveId" clId="{74E06ED4-6142-4690-8EDD-83FD76B0DB72}" dt="2020-06-19T05:40:27.268" v="6579" actId="1076"/>
          <ac:spMkLst>
            <pc:docMk/>
            <pc:sldMk cId="140504371" sldId="298"/>
            <ac:spMk id="8" creationId="{4DAA9585-1527-4CA6-8FFF-E1DA90EC22A0}"/>
          </ac:spMkLst>
        </pc:spChg>
        <pc:graphicFrameChg chg="add mod modGraphic">
          <ac:chgData name="Tomomasa Fujiwara" userId="773db4682fb361c6" providerId="LiveId" clId="{74E06ED4-6142-4690-8EDD-83FD76B0DB72}" dt="2020-06-19T05:39:55.009" v="6517" actId="1076"/>
          <ac:graphicFrameMkLst>
            <pc:docMk/>
            <pc:sldMk cId="140504371" sldId="298"/>
            <ac:graphicFrameMk id="5" creationId="{5E4BECD5-CD16-40B0-8050-33DCBEC2D02A}"/>
          </ac:graphicFrameMkLst>
        </pc:graphicFrameChg>
      </pc:sldChg>
      <pc:sldChg chg="delSp add del mod ord">
        <pc:chgData name="Tomomasa Fujiwara" userId="773db4682fb361c6" providerId="LiveId" clId="{74E06ED4-6142-4690-8EDD-83FD76B0DB72}" dt="2020-06-19T05:35:30.704" v="6229" actId="2696"/>
        <pc:sldMkLst>
          <pc:docMk/>
          <pc:sldMk cId="1533542181" sldId="298"/>
        </pc:sldMkLst>
        <pc:picChg chg="del">
          <ac:chgData name="Tomomasa Fujiwara" userId="773db4682fb361c6" providerId="LiveId" clId="{74E06ED4-6142-4690-8EDD-83FD76B0DB72}" dt="2020-06-19T05:34:01.169" v="6109" actId="21"/>
          <ac:picMkLst>
            <pc:docMk/>
            <pc:sldMk cId="1533542181" sldId="298"/>
            <ac:picMk id="3" creationId="{0881EACB-43F3-4612-A153-9BAD64CDB944}"/>
          </ac:picMkLst>
        </pc:picChg>
      </pc:sldChg>
      <pc:sldChg chg="addSp modSp new mod">
        <pc:chgData name="Tomomasa Fujiwara" userId="773db4682fb361c6" providerId="LiveId" clId="{74E06ED4-6142-4690-8EDD-83FD76B0DB72}" dt="2020-06-19T06:08:24.973" v="7650"/>
        <pc:sldMkLst>
          <pc:docMk/>
          <pc:sldMk cId="2713007" sldId="299"/>
        </pc:sldMkLst>
        <pc:spChg chg="mod">
          <ac:chgData name="Tomomasa Fujiwara" userId="773db4682fb361c6" providerId="LiveId" clId="{74E06ED4-6142-4690-8EDD-83FD76B0DB72}" dt="2020-06-19T06:08:24.973" v="7650"/>
          <ac:spMkLst>
            <pc:docMk/>
            <pc:sldMk cId="2713007" sldId="299"/>
            <ac:spMk id="2" creationId="{D5EA5069-1132-474A-9F60-4F089C2FBBBF}"/>
          </ac:spMkLst>
        </pc:spChg>
        <pc:spChg chg="mod">
          <ac:chgData name="Tomomasa Fujiwara" userId="773db4682fb361c6" providerId="LiveId" clId="{74E06ED4-6142-4690-8EDD-83FD76B0DB72}" dt="2020-06-19T06:08:17.007" v="7649" actId="947"/>
          <ac:spMkLst>
            <pc:docMk/>
            <pc:sldMk cId="2713007" sldId="299"/>
            <ac:spMk id="3" creationId="{53EF1E1D-986B-4414-850D-FDFCA5958D52}"/>
          </ac:spMkLst>
        </pc:spChg>
        <pc:picChg chg="add mod">
          <ac:chgData name="Tomomasa Fujiwara" userId="773db4682fb361c6" providerId="LiveId" clId="{74E06ED4-6142-4690-8EDD-83FD76B0DB72}" dt="2020-06-19T05:58:17.526" v="7224" actId="14100"/>
          <ac:picMkLst>
            <pc:docMk/>
            <pc:sldMk cId="2713007" sldId="299"/>
            <ac:picMk id="5" creationId="{21D30713-4056-41FF-B3BE-195AAE764DFE}"/>
          </ac:picMkLst>
        </pc:picChg>
      </pc:sldChg>
      <pc:sldMasterChg chg="modSp mod">
        <pc:chgData name="Tomomasa Fujiwara" userId="773db4682fb361c6" providerId="LiveId" clId="{74E06ED4-6142-4690-8EDD-83FD76B0DB72}" dt="2020-06-16T06:06:54.301" v="2353" actId="113"/>
        <pc:sldMasterMkLst>
          <pc:docMk/>
          <pc:sldMasterMk cId="2684571937" sldId="2147483660"/>
        </pc:sldMasterMkLst>
        <pc:spChg chg="mod">
          <ac:chgData name="Tomomasa Fujiwara" userId="773db4682fb361c6" providerId="LiveId" clId="{74E06ED4-6142-4690-8EDD-83FD76B0DB72}" dt="2020-06-16T06:06:43.339" v="2350" actId="2711"/>
          <ac:spMkLst>
            <pc:docMk/>
            <pc:sldMasterMk cId="2684571937" sldId="2147483660"/>
            <ac:spMk id="4" creationId="{00000000-0000-0000-0000-000000000000}"/>
          </ac:spMkLst>
        </pc:spChg>
        <pc:spChg chg="mod">
          <ac:chgData name="Tomomasa Fujiwara" userId="773db4682fb361c6" providerId="LiveId" clId="{74E06ED4-6142-4690-8EDD-83FD76B0DB72}" dt="2020-06-16T06:06:48.337" v="2351" actId="2711"/>
          <ac:spMkLst>
            <pc:docMk/>
            <pc:sldMasterMk cId="2684571937" sldId="2147483660"/>
            <ac:spMk id="5" creationId="{00000000-0000-0000-0000-000000000000}"/>
          </ac:spMkLst>
        </pc:spChg>
        <pc:spChg chg="mod">
          <ac:chgData name="Tomomasa Fujiwara" userId="773db4682fb361c6" providerId="LiveId" clId="{74E06ED4-6142-4690-8EDD-83FD76B0DB72}" dt="2020-06-16T06:06:54.301" v="2353" actId="113"/>
          <ac:spMkLst>
            <pc:docMk/>
            <pc:sldMasterMk cId="2684571937" sldId="2147483660"/>
            <ac:spMk id="8" creationId="{5CBDF909-F324-46CA-964C-C9921924C486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65A70-2323-4EF4-9027-839295AF5036}" type="datetimeFigureOut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223B9-D6CD-4268-87BB-ED19A9C6C3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657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52912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06. 19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9981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0779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839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332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6281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736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1163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53880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869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2990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1676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8159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619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152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06. 19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1041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2885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7618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9424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2671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417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65095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067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37837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0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65960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61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889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Status Report #32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06. 19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Status Report #32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16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Status Report #32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2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ist.gov/pml/atomic-weights-and-isotopic-compositions-relative-atomic-mass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ist.gov/pml/atomic-weights-and-isotopic-compositions-relative-atomic-mass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A54AAD-D95E-4FBB-B3A2-012B00EBB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/>
              <a:t>Status Report #32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E578F61-F97A-4B44-9640-9E02575FB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199" y="3908425"/>
            <a:ext cx="4114801" cy="1655762"/>
          </a:xfrm>
        </p:spPr>
        <p:txBody>
          <a:bodyPr>
            <a:normAutofit/>
          </a:bodyPr>
          <a:lstStyle/>
          <a:p>
            <a:r>
              <a:rPr kumimoji="1" lang="en-US" altLang="ja-JP" sz="1200"/>
              <a:t>2020. 06. 19 (Fri)</a:t>
            </a:r>
          </a:p>
          <a:p>
            <a:r>
              <a:rPr lang="en-US" altLang="ja-JP" sz="1200"/>
              <a:t>Tohoku Univ.    M1</a:t>
            </a:r>
          </a:p>
          <a:p>
            <a:r>
              <a:rPr kumimoji="1" lang="en-US" altLang="ja-JP" sz="1200"/>
              <a:t>Tomomasa FUJIWARA</a:t>
            </a:r>
            <a:endParaRPr kumimoji="1" lang="ja-JP" altLang="en-US" sz="1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D99E36-0480-46D3-AEC0-50D5407B9C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800"/>
              <a:t>ToF Cosmic-ray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ja-JP" sz="1400"/>
              <a:t>KiNOKO PC</a:t>
            </a:r>
            <a:r>
              <a:rPr kumimoji="1" lang="ja-JP" altLang="en-US" sz="1400"/>
              <a:t>問題</a:t>
            </a:r>
            <a:endParaRPr kumimoji="1" lang="en-US" altLang="ja-JP" sz="140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800"/>
              <a:t>G4 simulation: material in target</a:t>
            </a:r>
            <a:endParaRPr kumimoji="1" lang="ja-JP" altLang="en-US" sz="180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FF6B35-CD55-4A4C-9332-C4BA7376C3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033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141DB6-69A7-42C5-B464-2F589851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87CC2B-0B01-4AD8-A94A-EFDB09941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run185 – 187 </a:t>
            </a:r>
            <a:r>
              <a:rPr kumimoji="1" lang="ja-JP" altLang="en-US"/>
              <a:t>を併せてして</a:t>
            </a:r>
            <a:r>
              <a:rPr lang="ja-JP" altLang="en-US"/>
              <a:t>解析</a:t>
            </a:r>
            <a:r>
              <a:rPr kumimoji="1" lang="ja-JP" altLang="en-US"/>
              <a:t>することにした</a:t>
            </a:r>
            <a:endParaRPr kumimoji="1" lang="en-US" altLang="ja-JP"/>
          </a:p>
          <a:p>
            <a:endParaRPr lang="en-US" altLang="ja-JP"/>
          </a:p>
          <a:p>
            <a:r>
              <a:rPr kumimoji="1" lang="en-US" altLang="ja-JP" sz="1600"/>
              <a:t>Top-Center, Center-Bottom, Bottom-Top </a:t>
            </a:r>
            <a:r>
              <a:rPr kumimoji="1" lang="ja-JP" altLang="en-US" sz="1600"/>
              <a:t>の各組で</a:t>
            </a:r>
            <a:endParaRPr kumimoji="1" lang="en-US" altLang="ja-JP" sz="1600"/>
          </a:p>
          <a:p>
            <a:pPr marL="0" indent="0">
              <a:buNone/>
            </a:pPr>
            <a:r>
              <a:rPr lang="ja-JP" altLang="en-US" sz="1600"/>
              <a:t>　時間分解能を算出</a:t>
            </a:r>
            <a:endParaRPr lang="en-US" altLang="ja-JP" sz="1600"/>
          </a:p>
          <a:p>
            <a:pPr marL="0" indent="0">
              <a:buNone/>
            </a:pPr>
            <a:endParaRPr lang="en-US" altLang="ja-JP" sz="1600"/>
          </a:p>
          <a:p>
            <a:pPr marL="0" indent="0">
              <a:buNone/>
            </a:pPr>
            <a:endParaRPr lang="en-US" altLang="ja-JP" sz="1600"/>
          </a:p>
          <a:p>
            <a:pPr marL="0" indent="0">
              <a:buNone/>
            </a:pPr>
            <a:endParaRPr lang="en-US" altLang="ja-JP" sz="1600"/>
          </a:p>
          <a:p>
            <a:pPr marL="0" indent="0">
              <a:buNone/>
            </a:pPr>
            <a:endParaRPr lang="en-US" altLang="ja-JP" sz="1600"/>
          </a:p>
          <a:p>
            <a:endParaRPr kumimoji="1" lang="en-US" altLang="ja-JP" sz="1600"/>
          </a:p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14AA1E-C83B-4493-89F2-611AB830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96B3C0C-4128-4D99-A57E-662A7E07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83" y="1716870"/>
            <a:ext cx="6801715" cy="1110411"/>
          </a:xfrm>
          <a:prstGeom prst="rect">
            <a:avLst/>
          </a:prstGeom>
          <a:ln w="3175">
            <a:solidFill>
              <a:srgbClr val="002060"/>
            </a:solidFill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6A9DCFB-C386-4DDA-92DC-A124F74C9B4F}"/>
                  </a:ext>
                </a:extLst>
              </p:cNvPr>
              <p:cNvSpPr txBox="1"/>
              <p:nvPr/>
            </p:nvSpPr>
            <p:spPr>
              <a:xfrm>
                <a:off x="838200" y="2827281"/>
                <a:ext cx="6470298" cy="103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𝑇𝑜𝑝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𝐶𝑒𝑛𝑡𝑒𝑟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     =</m:t>
                    </m:r>
                    <m:sSubSup>
                      <m:sSub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𝑇𝑜𝑝</m:t>
                        </m:r>
                      </m:sub>
                      <m:sup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    +</m:t>
                    </m:r>
                    <m:sSubSup>
                      <m:sSub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𝐶𝑒𝑛𝑡𝑒𝑟</m:t>
                        </m:r>
                      </m:sub>
                      <m:sup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ja-JP"/>
              </a:p>
              <a:p>
                <a:r>
                  <a:rPr kumimoji="1" lang="en-US" altLang="ja-JP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𝐶𝑒𝑛𝑡𝑒𝑟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𝐵𝑜𝑡𝑡𝑜𝑚</m:t>
                        </m:r>
                      </m:sub>
                      <m:sup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  <m:sSubSup>
                      <m:sSub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𝐶𝑒𝑛𝑡𝑒𝑟</m:t>
                        </m:r>
                      </m:sub>
                      <m:sup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𝐵𝑜𝑡𝑡𝑜𝑚</m:t>
                        </m:r>
                      </m:sub>
                      <m:sup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ja-JP" altLang="en-US"/>
              </a:p>
              <a:p>
                <a:r>
                  <a:rPr kumimoji="1" lang="en-US" altLang="ja-JP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𝑇𝑜𝑝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𝐵𝑜𝑡𝑡𝑜𝑚</m:t>
                        </m:r>
                      </m:sub>
                      <m:sup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𝑇𝑜𝑝</m:t>
                        </m:r>
                      </m:sub>
                      <m:sup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                     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𝐵𝑜𝑡𝑡𝑜𝑚</m:t>
                        </m:r>
                      </m:sub>
                      <m:sup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ja-JP" altLang="en-US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6A9DCFB-C386-4DDA-92DC-A124F74C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27281"/>
                <a:ext cx="6470298" cy="103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266BCD-42E7-41AB-A3C3-B60A51EF9905}"/>
                  </a:ext>
                </a:extLst>
              </p:cNvPr>
              <p:cNvSpPr txBox="1"/>
              <p:nvPr/>
            </p:nvSpPr>
            <p:spPr>
              <a:xfrm>
                <a:off x="687836" y="4401729"/>
                <a:ext cx="8519225" cy="1656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kumimoji="1" lang="en-US" altLang="ja-JP" b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𝑇𝑜𝑝</m:t>
                        </m:r>
                      </m:sub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     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𝑇𝑜𝑝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𝐶𝑒𝑛𝑡𝑒𝑟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𝑇𝑜𝑝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𝐵𝑜𝑡𝑡𝑜𝑚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𝐶𝑒𝑛𝑡𝑒𝑟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𝐵𝑜𝑡𝑡𝑜𝑚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ja-JP" sz="2400"/>
              </a:p>
              <a:p>
                <a:r>
                  <a:rPr kumimoji="1" lang="en-US" altLang="ja-JP" sz="240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𝐶𝑒𝑛𝑡𝑒𝑟</m:t>
                        </m:r>
                      </m:sub>
                      <m: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𝑇𝑜𝑝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𝐶𝑒𝑛𝑡𝑒𝑟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𝑇𝑜𝑝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𝐵𝑜𝑡𝑡𝑜𝑚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𝐶𝑒𝑛𝑡𝑒𝑟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𝐵𝑜𝑡𝑡𝑜𝑚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kumimoji="1" lang="ja-JP" altLang="en-US" sz="2400"/>
              </a:p>
              <a:p>
                <a:r>
                  <a:rPr kumimoji="1" lang="en-US" altLang="ja-JP" sz="240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𝐵𝑜𝑡𝑡𝑜𝑚</m:t>
                        </m:r>
                      </m:sub>
                      <m: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𝑇𝑜𝑝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𝐵𝑜𝑡𝑡𝑜𝑚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𝐶𝑒𝑛𝑡𝑒𝑟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𝐵𝑜𝑡𝑡𝑜𝑚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𝑇𝑜𝑝</m:t>
                            </m:r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𝐶𝑒𝑛𝑡𝑒𝑟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kumimoji="1" lang="ja-JP" altLang="en-US" sz="240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1266BCD-42E7-41AB-A3C3-B60A51EF9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36" y="4401729"/>
                <a:ext cx="8519225" cy="1656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矢印: 下 7">
            <a:extLst>
              <a:ext uri="{FF2B5EF4-FFF2-40B4-BE49-F238E27FC236}">
                <a16:creationId xmlns:a16="http://schemas.microsoft.com/office/drawing/2014/main" id="{919FD698-B553-4DC1-A4C8-34A34DB7B1F4}"/>
              </a:ext>
            </a:extLst>
          </p:cNvPr>
          <p:cNvSpPr/>
          <p:nvPr/>
        </p:nvSpPr>
        <p:spPr>
          <a:xfrm>
            <a:off x="2479286" y="3904661"/>
            <a:ext cx="484632" cy="502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8563D024-EAE3-40B2-BD81-FB3C3F80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1047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6D3A75-B121-4F8A-BE91-F9491792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592536-68F0-43BC-A426-0453406F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Top(5t × 5w) vs. Center(10t×10w)</a:t>
            </a:r>
          </a:p>
          <a:p>
            <a:r>
              <a:rPr lang="en-US" altLang="ja-JP"/>
              <a:t>Before time-walk-correction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CA32A2C-3746-4D07-9B5A-4DAC74C9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8F95C9C-A0EB-4A94-AC19-9A5DE38A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000" y="1543574"/>
            <a:ext cx="7200000" cy="4812776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0696005-F0E0-4CD1-933E-00756682F582}"/>
              </a:ext>
            </a:extLst>
          </p:cNvPr>
          <p:cNvSpPr/>
          <p:nvPr/>
        </p:nvSpPr>
        <p:spPr>
          <a:xfrm>
            <a:off x="4656000" y="1543574"/>
            <a:ext cx="7200000" cy="236627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6F5CE92-E7A5-422E-A1ED-068A998C7978}"/>
              </a:ext>
            </a:extLst>
          </p:cNvPr>
          <p:cNvSpPr/>
          <p:nvPr/>
        </p:nvSpPr>
        <p:spPr>
          <a:xfrm>
            <a:off x="4755848" y="3971103"/>
            <a:ext cx="7200000" cy="2366274"/>
          </a:xfrm>
          <a:prstGeom prst="round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E05F1B-E61D-4EFC-93D1-F677B47E7150}"/>
              </a:ext>
            </a:extLst>
          </p:cNvPr>
          <p:cNvSpPr txBox="1"/>
          <p:nvPr/>
        </p:nvSpPr>
        <p:spPr>
          <a:xfrm>
            <a:off x="3016468" y="2542045"/>
            <a:ext cx="153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Top</a:t>
            </a:r>
          </a:p>
          <a:p>
            <a:pPr algn="ctr"/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(5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t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×5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w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 mm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2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EBFC8D6-8802-4A31-A202-668DF32C2F76}"/>
              </a:ext>
            </a:extLst>
          </p:cNvPr>
          <p:cNvSpPr txBox="1"/>
          <p:nvPr/>
        </p:nvSpPr>
        <p:spPr>
          <a:xfrm>
            <a:off x="2827283" y="4997052"/>
            <a:ext cx="1828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Center</a:t>
            </a:r>
          </a:p>
          <a:p>
            <a:pPr algn="ctr"/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(10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t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×10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w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 mm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2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)</a:t>
            </a:r>
            <a:endParaRPr kumimoji="1" lang="ja-JP" altLang="en-US"/>
          </a:p>
        </p:txBody>
      </p:sp>
      <p:sp>
        <p:nvSpPr>
          <p:cNvPr id="11" name="日付プレースホルダー 10">
            <a:extLst>
              <a:ext uri="{FF2B5EF4-FFF2-40B4-BE49-F238E27FC236}">
                <a16:creationId xmlns:a16="http://schemas.microsoft.com/office/drawing/2014/main" id="{03F723DF-99AD-4B11-9A17-A9CD2A77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73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6D3A75-B121-4F8A-BE91-F9491792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592536-68F0-43BC-A426-0453406F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Top(5t × 5w) vs. Center(10t×10w)</a:t>
            </a:r>
          </a:p>
          <a:p>
            <a:r>
              <a:rPr lang="en-US" altLang="ja-JP"/>
              <a:t>After time-walk-correction</a:t>
            </a:r>
            <a:endParaRPr lang="ja-JP" altLang="en-US"/>
          </a:p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CA32A2C-3746-4D07-9B5A-4DAC74C9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8F95C9C-A0EB-4A94-AC19-9A5DE38A2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2196" y="1543574"/>
            <a:ext cx="7087607" cy="481277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A00D49-9583-4873-B988-CA633379737D}"/>
              </a:ext>
            </a:extLst>
          </p:cNvPr>
          <p:cNvSpPr txBox="1"/>
          <p:nvPr/>
        </p:nvSpPr>
        <p:spPr>
          <a:xfrm>
            <a:off x="3016468" y="2542045"/>
            <a:ext cx="153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Top</a:t>
            </a:r>
          </a:p>
          <a:p>
            <a:pPr algn="ctr"/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(5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t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×5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w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 mm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2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)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01F265-1053-4D6F-B831-532E725B681A}"/>
              </a:ext>
            </a:extLst>
          </p:cNvPr>
          <p:cNvSpPr txBox="1"/>
          <p:nvPr/>
        </p:nvSpPr>
        <p:spPr>
          <a:xfrm>
            <a:off x="2827283" y="4997052"/>
            <a:ext cx="1828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Center</a:t>
            </a:r>
          </a:p>
          <a:p>
            <a:pPr algn="ctr"/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(10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t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×10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w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 mm</a:t>
            </a:r>
            <a:r>
              <a:rPr kumimoji="1" lang="en-US" altLang="ja-JP" baseline="30000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2</a:t>
            </a:r>
            <a:r>
              <a:rPr kumimoji="1" lang="en-US" altLang="ja-JP">
                <a:solidFill>
                  <a:prstClr val="black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)</a:t>
            </a:r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7627202-94FE-40D9-AF73-0F5822F3E8DF}"/>
              </a:ext>
            </a:extLst>
          </p:cNvPr>
          <p:cNvSpPr/>
          <p:nvPr/>
        </p:nvSpPr>
        <p:spPr>
          <a:xfrm>
            <a:off x="4656000" y="1543574"/>
            <a:ext cx="7200000" cy="236627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CC54D53-8B57-45A5-BA78-40013D16F01A}"/>
              </a:ext>
            </a:extLst>
          </p:cNvPr>
          <p:cNvSpPr/>
          <p:nvPr/>
        </p:nvSpPr>
        <p:spPr>
          <a:xfrm>
            <a:off x="4755848" y="3971103"/>
            <a:ext cx="7200000" cy="2366274"/>
          </a:xfrm>
          <a:prstGeom prst="round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8F0D7606-8DB0-427F-826C-752D1061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71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6D3A75-B121-4F8A-BE91-F9491792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592536-68F0-43BC-A426-0453406F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Top(5</a:t>
            </a:r>
            <a:r>
              <a:rPr lang="en-US" altLang="ja-JP" baseline="30000"/>
              <a:t>t</a:t>
            </a:r>
            <a:r>
              <a:rPr lang="en-US" altLang="ja-JP"/>
              <a:t>×5</a:t>
            </a:r>
            <a:r>
              <a:rPr lang="en-US" altLang="ja-JP" baseline="30000"/>
              <a:t>w</a:t>
            </a:r>
            <a:r>
              <a:rPr lang="en-US" altLang="ja-JP"/>
              <a:t> mm</a:t>
            </a:r>
            <a:r>
              <a:rPr lang="en-US" altLang="ja-JP" baseline="30000"/>
              <a:t>2</a:t>
            </a:r>
            <a:r>
              <a:rPr lang="en-US" altLang="ja-JP"/>
              <a:t>) vs. Center(10</a:t>
            </a:r>
            <a:r>
              <a:rPr lang="en-US" altLang="ja-JP" baseline="30000"/>
              <a:t>t</a:t>
            </a:r>
            <a:r>
              <a:rPr lang="en-US" altLang="ja-JP"/>
              <a:t>×10</a:t>
            </a:r>
            <a:r>
              <a:rPr lang="en-US" altLang="ja-JP" baseline="30000"/>
              <a:t>w</a:t>
            </a:r>
            <a:r>
              <a:rPr lang="en-US" altLang="ja-JP"/>
              <a:t> mm</a:t>
            </a:r>
            <a:r>
              <a:rPr lang="en-US" altLang="ja-JP" baseline="30000"/>
              <a:t>2</a:t>
            </a:r>
            <a:r>
              <a:rPr lang="en-US" altLang="ja-JP"/>
              <a:t>)</a:t>
            </a:r>
          </a:p>
          <a:p>
            <a:r>
              <a:rPr lang="en-US" altLang="ja-JP"/>
              <a:t>1-D ToF dist.</a:t>
            </a:r>
            <a:endParaRPr lang="ja-JP" altLang="en-US"/>
          </a:p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CA32A2C-3746-4D07-9B5A-4DAC74C9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B74B163-322E-49F1-A68E-3FB7F398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587" y="1590215"/>
            <a:ext cx="8609232" cy="4327920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4D3057F2-9F02-44D0-96F5-01017476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79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6D3A75-B121-4F8A-BE91-F9491792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592536-68F0-43BC-A426-0453406F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Center(10</a:t>
            </a:r>
            <a:r>
              <a:rPr lang="en-US" altLang="ja-JP" baseline="30000"/>
              <a:t>t</a:t>
            </a:r>
            <a:r>
              <a:rPr lang="en-US" altLang="ja-JP"/>
              <a:t> × 10</a:t>
            </a:r>
            <a:r>
              <a:rPr lang="en-US" altLang="ja-JP" baseline="30000"/>
              <a:t>w</a:t>
            </a:r>
            <a:r>
              <a:rPr lang="en-US" altLang="ja-JP"/>
              <a:t> mm</a:t>
            </a:r>
            <a:r>
              <a:rPr lang="en-US" altLang="ja-JP" baseline="30000"/>
              <a:t>2</a:t>
            </a:r>
            <a:r>
              <a:rPr lang="en-US" altLang="ja-JP"/>
              <a:t>) vs. Bottom(10</a:t>
            </a:r>
            <a:r>
              <a:rPr lang="en-US" altLang="ja-JP" baseline="30000"/>
              <a:t>t</a:t>
            </a:r>
            <a:r>
              <a:rPr lang="en-US" altLang="ja-JP"/>
              <a:t>×10</a:t>
            </a:r>
            <a:r>
              <a:rPr lang="en-US" altLang="ja-JP" baseline="30000"/>
              <a:t>w</a:t>
            </a:r>
            <a:r>
              <a:rPr lang="en-US" altLang="ja-JP"/>
              <a:t> mm</a:t>
            </a:r>
            <a:r>
              <a:rPr lang="en-US" altLang="ja-JP" baseline="30000"/>
              <a:t>2</a:t>
            </a:r>
            <a:r>
              <a:rPr lang="en-US" altLang="ja-JP"/>
              <a:t>)</a:t>
            </a:r>
          </a:p>
          <a:p>
            <a:r>
              <a:rPr lang="en-US" altLang="ja-JP"/>
              <a:t>1-D ToF dist.</a:t>
            </a:r>
            <a:endParaRPr lang="ja-JP" altLang="en-US"/>
          </a:p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CA32A2C-3746-4D07-9B5A-4DAC74C9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B74B163-322E-49F1-A68E-3FB7F398C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8916" y="1590215"/>
            <a:ext cx="8546573" cy="4327920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4175FEFC-6B2C-4E4B-B49B-4B37DB3D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591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6D3A75-B121-4F8A-BE91-F9491792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592536-68F0-43BC-A426-0453406F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Top(5</a:t>
            </a:r>
            <a:r>
              <a:rPr lang="en-US" altLang="ja-JP" baseline="30000"/>
              <a:t>t</a:t>
            </a:r>
            <a:r>
              <a:rPr lang="en-US" altLang="ja-JP"/>
              <a:t>×5</a:t>
            </a:r>
            <a:r>
              <a:rPr lang="en-US" altLang="ja-JP" baseline="30000"/>
              <a:t>w</a:t>
            </a:r>
            <a:r>
              <a:rPr lang="en-US" altLang="ja-JP"/>
              <a:t> mm</a:t>
            </a:r>
            <a:r>
              <a:rPr lang="en-US" altLang="ja-JP" baseline="30000"/>
              <a:t>2</a:t>
            </a:r>
            <a:r>
              <a:rPr lang="en-US" altLang="ja-JP"/>
              <a:t>) vs. Bottom (10</a:t>
            </a:r>
            <a:r>
              <a:rPr lang="en-US" altLang="ja-JP" baseline="30000"/>
              <a:t>t</a:t>
            </a:r>
            <a:r>
              <a:rPr lang="en-US" altLang="ja-JP"/>
              <a:t> × 10</a:t>
            </a:r>
            <a:r>
              <a:rPr lang="en-US" altLang="ja-JP" baseline="30000"/>
              <a:t>w</a:t>
            </a:r>
            <a:r>
              <a:rPr lang="en-US" altLang="ja-JP"/>
              <a:t> mm</a:t>
            </a:r>
            <a:r>
              <a:rPr lang="en-US" altLang="ja-JP" baseline="30000"/>
              <a:t>2</a:t>
            </a:r>
            <a:r>
              <a:rPr lang="en-US" altLang="ja-JP"/>
              <a:t>)</a:t>
            </a:r>
          </a:p>
          <a:p>
            <a:r>
              <a:rPr lang="en-US" altLang="ja-JP"/>
              <a:t>1-D ToF dist.</a:t>
            </a:r>
            <a:endParaRPr lang="ja-JP" altLang="en-US"/>
          </a:p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CA32A2C-3746-4D07-9B5A-4DAC74C9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B74B163-322E-49F1-A68E-3FB7F398C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7587" y="1591099"/>
            <a:ext cx="8609232" cy="4326151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1A5582AB-82AC-4988-A1BF-29181CCDB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50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6D3A75-B121-4F8A-BE91-F9491792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592536-68F0-43BC-A426-0453406FE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14400"/>
            <a:ext cx="11520000" cy="53237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60"/>
                </a:solidFill>
              </a:rPr>
              <a:t>Result: Intrinsic timing resolution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b="1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 b="1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ja-JP" b="1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 b="1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ja-JP" b="1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 b="1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ja-JP" b="1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kumimoji="1" lang="en-US" altLang="ja-JP" b="1">
                <a:solidFill>
                  <a:srgbClr val="002060"/>
                </a:solidFill>
              </a:rPr>
              <a:t>	</a:t>
            </a:r>
            <a:r>
              <a:rPr kumimoji="1" lang="ja-JP" altLang="en-US" b="1">
                <a:solidFill>
                  <a:srgbClr val="FF0000"/>
                </a:solidFill>
              </a:rPr>
              <a:t>⇒</a:t>
            </a:r>
            <a:r>
              <a:rPr kumimoji="1" lang="en-US" altLang="ja-JP" b="1">
                <a:solidFill>
                  <a:srgbClr val="FF0000"/>
                </a:solidFill>
              </a:rPr>
              <a:t>5</a:t>
            </a:r>
            <a:r>
              <a:rPr kumimoji="1" lang="ja-JP" altLang="en-US" b="1" baseline="30000">
                <a:solidFill>
                  <a:srgbClr val="FF0000"/>
                </a:solidFill>
              </a:rPr>
              <a:t>ｔ</a:t>
            </a:r>
            <a:r>
              <a:rPr kumimoji="1" lang="en-US" altLang="ja-JP" b="1">
                <a:solidFill>
                  <a:srgbClr val="FF0000"/>
                </a:solidFill>
              </a:rPr>
              <a:t>×</a:t>
            </a:r>
            <a:r>
              <a:rPr lang="en-US" altLang="ja-JP" b="1">
                <a:solidFill>
                  <a:srgbClr val="FF0000"/>
                </a:solidFill>
              </a:rPr>
              <a:t>5</a:t>
            </a:r>
            <a:r>
              <a:rPr lang="en-US" altLang="ja-JP" b="1" baseline="30000">
                <a:solidFill>
                  <a:srgbClr val="FF0000"/>
                </a:solidFill>
              </a:rPr>
              <a:t>w</a:t>
            </a:r>
            <a:r>
              <a:rPr lang="ja-JP" altLang="en-US" b="1">
                <a:solidFill>
                  <a:srgbClr val="FF0000"/>
                </a:solidFill>
              </a:rPr>
              <a:t>が一番悪い</a:t>
            </a:r>
            <a:endParaRPr lang="en-US" altLang="ja-JP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ja-JP" b="1">
                <a:solidFill>
                  <a:srgbClr val="FF0000"/>
                </a:solidFill>
              </a:rPr>
              <a:t>	</a:t>
            </a:r>
            <a:r>
              <a:rPr kumimoji="1" lang="ja-JP" altLang="en-US" b="1">
                <a:solidFill>
                  <a:srgbClr val="FF0000"/>
                </a:solidFill>
              </a:rPr>
              <a:t>⇒ </a:t>
            </a:r>
            <a:r>
              <a:rPr lang="ja-JP" altLang="en-US" b="1">
                <a:solidFill>
                  <a:srgbClr val="FF0000"/>
                </a:solidFill>
              </a:rPr>
              <a:t>卒研での結果と一致しない</a:t>
            </a:r>
            <a:endParaRPr lang="en-US" altLang="ja-JP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ja-JP" b="1">
                <a:solidFill>
                  <a:srgbClr val="FF0000"/>
                </a:solidFill>
              </a:rPr>
              <a:t>	</a:t>
            </a:r>
            <a:r>
              <a:rPr kumimoji="1" lang="ja-JP" altLang="en-US" b="1">
                <a:solidFill>
                  <a:srgbClr val="FF0000"/>
                </a:solidFill>
              </a:rPr>
              <a:t>⇒</a:t>
            </a:r>
            <a:r>
              <a:rPr lang="ja-JP" altLang="en-US" b="1">
                <a:solidFill>
                  <a:srgbClr val="FF0000"/>
                </a:solidFill>
              </a:rPr>
              <a:t>基盤を変えたことによる影響？</a:t>
            </a:r>
            <a:endParaRPr lang="en-US" altLang="ja-JP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ja-JP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ja-JP">
                <a:solidFill>
                  <a:srgbClr val="002060"/>
                </a:solidFill>
              </a:rPr>
              <a:t>	</a:t>
            </a:r>
            <a:r>
              <a:rPr kumimoji="1" lang="ja-JP" altLang="en-US">
                <a:solidFill>
                  <a:srgbClr val="002060"/>
                </a:solidFill>
              </a:rPr>
              <a:t>⇒ 他の電圧の組合せでどうなるかを確認するため測定中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CA32A2C-3746-4D07-9B5A-4DAC74C9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FCBCAEE4-C7B4-408D-BD72-A048E6CB4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072749"/>
              </p:ext>
            </p:extLst>
          </p:nvPr>
        </p:nvGraphicFramePr>
        <p:xfrm>
          <a:off x="1569546" y="2001575"/>
          <a:ext cx="849936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447">
                  <a:extLst>
                    <a:ext uri="{9D8B030D-6E8A-4147-A177-3AD203B41FA5}">
                      <a16:colId xmlns:a16="http://schemas.microsoft.com/office/drawing/2014/main" val="3575827075"/>
                    </a:ext>
                  </a:extLst>
                </a:gridCol>
                <a:gridCol w="1406656">
                  <a:extLst>
                    <a:ext uri="{9D8B030D-6E8A-4147-A177-3AD203B41FA5}">
                      <a16:colId xmlns:a16="http://schemas.microsoft.com/office/drawing/2014/main" val="1927463996"/>
                    </a:ext>
                  </a:extLst>
                </a:gridCol>
                <a:gridCol w="1747560">
                  <a:extLst>
                    <a:ext uri="{9D8B030D-6E8A-4147-A177-3AD203B41FA5}">
                      <a16:colId xmlns:a16="http://schemas.microsoft.com/office/drawing/2014/main" val="622675611"/>
                    </a:ext>
                  </a:extLst>
                </a:gridCol>
                <a:gridCol w="4106701">
                  <a:extLst>
                    <a:ext uri="{9D8B030D-6E8A-4147-A177-3AD203B41FA5}">
                      <a16:colId xmlns:a16="http://schemas.microsoft.com/office/drawing/2014/main" val="380529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Position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Thickness [mm]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Width</a:t>
                      </a:r>
                    </a:p>
                    <a:p>
                      <a:pPr algn="ctr"/>
                      <a:r>
                        <a:rPr kumimoji="1" lang="en-US" altLang="ja-JP"/>
                        <a:t>[mm]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l-GR" altLang="ja-JP"/>
                        <a:t>σ</a:t>
                      </a:r>
                      <a:endParaRPr kumimoji="1" lang="en-US" altLang="ja-JP"/>
                    </a:p>
                    <a:p>
                      <a:pPr algn="ctr"/>
                      <a:r>
                        <a:rPr kumimoji="1" lang="en-US" altLang="ja-JP"/>
                        <a:t>[psec]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13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Top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5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5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160.6 ± 2.6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60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Center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/>
                        <a:t>144.3 ± 2.9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89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Bottom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/>
                        <a:t>151.6 ± 2.8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390209"/>
                  </a:ext>
                </a:extLst>
              </a:tr>
            </a:tbl>
          </a:graphicData>
        </a:graphic>
      </p:graphicFrame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9F61292-C378-4458-AE72-F3DD87FF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107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26E99-06CC-43C0-BD68-BA06D0C3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G4 Simulation (hyperNKS)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9395A3-3E51-4448-B1A3-CBFB91D93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b="1">
                <a:solidFill>
                  <a:srgbClr val="002060"/>
                </a:solidFill>
              </a:rPr>
              <a:t>新しい物質を導入したい</a:t>
            </a:r>
            <a:endParaRPr kumimoji="1" lang="en-US" altLang="ja-JP" b="1">
              <a:solidFill>
                <a:srgbClr val="002060"/>
              </a:solidFill>
            </a:endParaRPr>
          </a:p>
          <a:p>
            <a:r>
              <a:rPr kumimoji="1" lang="ja-JP" altLang="en-US" sz="1600"/>
              <a:t>現在</a:t>
            </a:r>
            <a:r>
              <a:rPr kumimoji="1" lang="en-US" altLang="ja-JP" sz="1600"/>
              <a:t>(2020. 06. 12</a:t>
            </a:r>
            <a:r>
              <a:rPr kumimoji="1" lang="ja-JP" altLang="en-US" sz="1600"/>
              <a:t>時点</a:t>
            </a:r>
            <a:r>
              <a:rPr kumimoji="1" lang="en-US" altLang="ja-JP" sz="1600"/>
              <a:t>): </a:t>
            </a:r>
            <a:r>
              <a:rPr kumimoji="1" lang="ja-JP" altLang="en-US" sz="1600"/>
              <a:t>シミュレータ内の標的は真空</a:t>
            </a:r>
            <a:r>
              <a:rPr kumimoji="1" lang="en-US" altLang="ja-JP" sz="1600"/>
              <a:t>(Material flag=0)</a:t>
            </a:r>
            <a:r>
              <a:rPr kumimoji="1" lang="ja-JP" altLang="en-US" sz="1600"/>
              <a:t> </a:t>
            </a:r>
            <a:r>
              <a:rPr kumimoji="1" lang="en-US" altLang="ja-JP" sz="1600"/>
              <a:t>or </a:t>
            </a:r>
            <a:r>
              <a:rPr kumimoji="1" lang="ja-JP" altLang="en-US" sz="1600"/>
              <a:t>空気</a:t>
            </a:r>
            <a:r>
              <a:rPr kumimoji="1" lang="en-US" altLang="ja-JP" sz="1600"/>
              <a:t>(Material flag=1 or 2)</a:t>
            </a:r>
          </a:p>
          <a:p>
            <a:r>
              <a:rPr kumimoji="1" lang="ja-JP" altLang="en-US" sz="1600"/>
              <a:t>物質が</a:t>
            </a:r>
            <a:r>
              <a:rPr kumimoji="1" lang="en-US" altLang="ja-JP" sz="1600"/>
              <a:t>on</a:t>
            </a:r>
            <a:r>
              <a:rPr kumimoji="1" lang="ja-JP" altLang="en-US" sz="1600"/>
              <a:t>の時に標的が液体</a:t>
            </a:r>
            <a:r>
              <a:rPr lang="en-US" altLang="ja-JP" sz="1600" baseline="30000"/>
              <a:t>3</a:t>
            </a:r>
            <a:r>
              <a:rPr lang="en-US" altLang="ja-JP" sz="1600"/>
              <a:t>He or </a:t>
            </a:r>
            <a:r>
              <a:rPr lang="en-US" altLang="ja-JP" sz="1600" baseline="30000"/>
              <a:t>4</a:t>
            </a:r>
            <a:r>
              <a:rPr lang="en-US" altLang="ja-JP" sz="1600"/>
              <a:t>He </a:t>
            </a:r>
            <a:r>
              <a:rPr lang="ja-JP" altLang="en-US" sz="1600"/>
              <a:t>になるようにしたい</a:t>
            </a:r>
            <a:endParaRPr lang="en-US" altLang="ja-JP" sz="1600"/>
          </a:p>
          <a:p>
            <a:r>
              <a:rPr kumimoji="1" lang="ja-JP" altLang="en-US" sz="1600"/>
              <a:t>ついでに標的の前後のウインドウは</a:t>
            </a:r>
            <a:r>
              <a:rPr lang="ja-JP" altLang="en-US" sz="1600"/>
              <a:t>アルミニウム</a:t>
            </a:r>
            <a:r>
              <a:rPr lang="en-US" altLang="ja-JP" sz="1600"/>
              <a:t>(</a:t>
            </a:r>
            <a:r>
              <a:rPr lang="ja-JP" altLang="en-US" sz="1600"/>
              <a:t>かベリリウム</a:t>
            </a:r>
            <a:r>
              <a:rPr lang="en-US" altLang="ja-JP" sz="1600"/>
              <a:t>)</a:t>
            </a:r>
            <a:r>
              <a:rPr lang="ja-JP" altLang="en-US" sz="1600"/>
              <a:t>にしたい</a:t>
            </a:r>
            <a:endParaRPr lang="en-US" altLang="ja-JP" sz="1600"/>
          </a:p>
          <a:p>
            <a:pPr marL="0" indent="0">
              <a:buNone/>
            </a:pPr>
            <a:r>
              <a:rPr lang="en-US" altLang="ja-JP" sz="1600"/>
              <a:t>	</a:t>
            </a:r>
            <a:r>
              <a:rPr lang="en-US" altLang="ja-JP" sz="1200"/>
              <a:t>(</a:t>
            </a:r>
            <a:r>
              <a:rPr lang="ja-JP" altLang="en-US" sz="1200"/>
              <a:t>永尾さんは実際の標的ではベリリウムにしたいらしい</a:t>
            </a:r>
            <a:r>
              <a:rPr lang="en-US" altLang="ja-JP" sz="1200"/>
              <a:t>)</a:t>
            </a:r>
          </a:p>
          <a:p>
            <a:endParaRPr lang="en-US" altLang="ja-JP" sz="1600"/>
          </a:p>
          <a:p>
            <a:endParaRPr lang="en-US" altLang="ja-JP" sz="1600"/>
          </a:p>
          <a:p>
            <a:r>
              <a:rPr lang="en-US" altLang="ja-JP" sz="1600"/>
              <a:t>Geant4</a:t>
            </a:r>
            <a:r>
              <a:rPr lang="ja-JP" altLang="en-US" sz="1600"/>
              <a:t>のヘッダファイル</a:t>
            </a:r>
            <a:r>
              <a:rPr lang="en-US" altLang="ja-JP" sz="1600"/>
              <a:t>: G4NistMaterialBuilder.hh </a:t>
            </a:r>
            <a:r>
              <a:rPr lang="ja-JP" altLang="en-US" sz="1600"/>
              <a:t>にリンクが載っていた</a:t>
            </a:r>
            <a:endParaRPr lang="en-US" altLang="ja-JP" sz="1600"/>
          </a:p>
          <a:p>
            <a:r>
              <a:rPr lang="ja-JP" altLang="en-US" sz="1600"/>
              <a:t>⇓様々な元素の原子量</a:t>
            </a:r>
            <a:r>
              <a:rPr lang="en-US" altLang="ja-JP" sz="1600"/>
              <a:t>(</a:t>
            </a:r>
            <a:r>
              <a:rPr lang="ja-JP" altLang="en-US" sz="1600"/>
              <a:t>同位体含む</a:t>
            </a:r>
            <a:r>
              <a:rPr lang="en-US" altLang="ja-JP" sz="1600"/>
              <a:t>)</a:t>
            </a:r>
            <a:r>
              <a:rPr lang="ja-JP" altLang="en-US" sz="1600"/>
              <a:t>が参照できる</a:t>
            </a:r>
            <a:endParaRPr lang="en-US" altLang="ja-JP" sz="1600"/>
          </a:p>
          <a:p>
            <a:r>
              <a:rPr lang="en-US" altLang="ja-JP" sz="1600">
                <a:hlinkClick r:id="rId2"/>
              </a:rPr>
              <a:t>https://www.nist.gov/pml/atomic-weights-and-isotopic-compositions-relative-atomic-masses</a:t>
            </a:r>
            <a:endParaRPr lang="en-US" altLang="ja-JP" sz="160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B40E1B-3F73-488D-A8AA-0B28B580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12DF1B-08D3-4FBB-BD9A-363B284D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218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09A9C8-091C-44E0-B0C1-CC1E03BF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G4 Simulation (hyperNKS)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C2B77A-3F2B-46C8-9FD2-274684C42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600"/>
              <a:t>そのサイト</a:t>
            </a:r>
            <a:r>
              <a:rPr lang="en-US" altLang="ja-JP" sz="1600"/>
              <a:t>: </a:t>
            </a:r>
            <a:r>
              <a:rPr lang="en-US" altLang="ja-JP" sz="1600">
                <a:hlinkClick r:id="rId2"/>
              </a:rPr>
              <a:t>https://www.nist.gov/pml/atomic-weights-and-isotopic-compositions-relative-atomic-masses</a:t>
            </a:r>
            <a:endParaRPr lang="en-US" altLang="ja-JP" sz="1600"/>
          </a:p>
          <a:p>
            <a:endParaRPr kumimoji="1" lang="ja-JP" altLang="en-US" sz="160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BEE722-DE28-4505-9D6C-33CBBFEE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4198685-E991-4DF8-B5F3-03B162D6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5351"/>
            <a:ext cx="7152694" cy="4157648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EC028B-566C-42A5-A486-51E60C55F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7095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24262864-07FF-4349-86CE-9D43FE17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E042B21-3138-4B6F-8067-60DF1D2B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G4 Simulation (hyperNKS)</a:t>
            </a:r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881EACB-43F3-4612-A153-9BAD64CD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1091" r="9828" b="5763"/>
          <a:stretch/>
        </p:blipFill>
        <p:spPr>
          <a:xfrm>
            <a:off x="994419" y="988753"/>
            <a:ext cx="10041444" cy="297364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EAAEDF-AF3A-4E41-9F36-FEF796D72102}"/>
              </a:ext>
            </a:extLst>
          </p:cNvPr>
          <p:cNvSpPr txBox="1"/>
          <p:nvPr/>
        </p:nvSpPr>
        <p:spPr>
          <a:xfrm>
            <a:off x="994419" y="3968248"/>
            <a:ext cx="774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Z=2 </a:t>
            </a:r>
            <a:r>
              <a:rPr kumimoji="1" lang="ja-JP" altLang="en-US"/>
              <a:t>かつ 液体ヘリウムの密度を持つ液体の物質を定義</a:t>
            </a:r>
            <a:endParaRPr kumimoji="1" lang="en-US" altLang="ja-JP"/>
          </a:p>
          <a:p>
            <a:r>
              <a:rPr kumimoji="1" lang="ja-JP" altLang="en-US"/>
              <a:t>密度の値は</a:t>
            </a:r>
            <a:r>
              <a:rPr kumimoji="1" lang="en-US" altLang="ja-JP"/>
              <a:t>pdg</a:t>
            </a:r>
            <a:r>
              <a:rPr kumimoji="1" lang="ja-JP" altLang="en-US"/>
              <a:t>を参考にした</a:t>
            </a:r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6DD00DE6-70DB-43A2-BC76-D059B6EC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852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ECCFA8-6523-4786-A2B9-10B8F075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KiNOKO pc </a:t>
            </a:r>
            <a:r>
              <a:rPr lang="ja-JP" altLang="en-US"/>
              <a:t>問題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C63B44-741A-4D20-9034-623189452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90" y="1280685"/>
            <a:ext cx="11520000" cy="4968000"/>
          </a:xfrm>
        </p:spPr>
        <p:txBody>
          <a:bodyPr/>
          <a:lstStyle/>
          <a:p>
            <a:r>
              <a:rPr lang="ja-JP" altLang="en-US" sz="1600"/>
              <a:t>宇宙線データを連続して取り続けていると</a:t>
            </a:r>
            <a:r>
              <a:rPr lang="en-US" altLang="ja-JP" sz="1600"/>
              <a:t>~45</a:t>
            </a:r>
            <a:r>
              <a:rPr lang="ja-JP" altLang="en-US" sz="1600"/>
              <a:t>時間前後で</a:t>
            </a:r>
            <a:r>
              <a:rPr lang="en-US" altLang="ja-JP" sz="1600"/>
              <a:t>kdf</a:t>
            </a:r>
            <a:r>
              <a:rPr lang="ja-JP" altLang="en-US" sz="1600"/>
              <a:t>ファイルの書き込みが停止する</a:t>
            </a:r>
            <a:r>
              <a:rPr lang="en-US" altLang="ja-JP" sz="1600"/>
              <a:t>(?)</a:t>
            </a:r>
          </a:p>
          <a:p>
            <a:pPr marL="0" indent="0">
              <a:buNone/>
            </a:pPr>
            <a:endParaRPr lang="en-US" altLang="ja-JP" sz="1600"/>
          </a:p>
          <a:p>
            <a:r>
              <a:rPr lang="ja-JP" altLang="en-US" sz="1600"/>
              <a:t>ビュワーがフリーズする。</a:t>
            </a:r>
            <a:endParaRPr lang="en-US" altLang="ja-JP" sz="1600"/>
          </a:p>
          <a:p>
            <a:r>
              <a:rPr lang="en-US" altLang="ja-JP" sz="1600"/>
              <a:t>~42</a:t>
            </a:r>
            <a:r>
              <a:rPr lang="ja-JP" altLang="en-US" sz="1600"/>
              <a:t>時間付近では正常な動作をすることが</a:t>
            </a:r>
            <a:endParaRPr lang="en-US" altLang="ja-JP" sz="1600"/>
          </a:p>
          <a:p>
            <a:pPr marL="0" indent="0">
              <a:buNone/>
            </a:pPr>
            <a:r>
              <a:rPr lang="en-US" altLang="ja-JP" sz="1600"/>
              <a:t>   </a:t>
            </a:r>
            <a:r>
              <a:rPr lang="ja-JP" altLang="en-US" sz="1600"/>
              <a:t>確認済み</a:t>
            </a:r>
            <a:r>
              <a:rPr lang="en-US" altLang="ja-JP" sz="1600"/>
              <a:t>.</a:t>
            </a:r>
          </a:p>
          <a:p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r>
              <a:rPr kumimoji="1" lang="en-US" altLang="ja-JP"/>
              <a:t>run185 – run188 </a:t>
            </a:r>
            <a:r>
              <a:rPr kumimoji="1" lang="ja-JP" altLang="en-US"/>
              <a:t>まですべてで同じ症状</a:t>
            </a:r>
            <a:r>
              <a:rPr kumimoji="1" lang="en-US" altLang="ja-JP"/>
              <a:t>.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3DB948E-30FB-4D20-93A0-1E0E798F1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8F3B132-3266-47F4-B01B-5EC43308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1" y="1637637"/>
            <a:ext cx="6009230" cy="4659626"/>
          </a:xfrm>
          <a:prstGeom prst="rect">
            <a:avLst/>
          </a:prstGeom>
        </p:spPr>
      </p:pic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65AC2C4-7DDC-41B4-BEE3-A10DDC4F0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21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89904B-91A5-4DC4-9E8D-38C92DF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G4 Simulation (hyperNKS)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098EDC-3C69-42AF-AD94-63FE20D6F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>
                <a:solidFill>
                  <a:srgbClr val="002060"/>
                </a:solidFill>
              </a:rPr>
              <a:t>標的窓</a:t>
            </a:r>
            <a:r>
              <a:rPr lang="en-US" altLang="ja-JP" b="1">
                <a:solidFill>
                  <a:srgbClr val="002060"/>
                </a:solidFill>
              </a:rPr>
              <a:t>:</a:t>
            </a:r>
          </a:p>
          <a:p>
            <a:r>
              <a:rPr lang="ja-JP" altLang="en-US" sz="1600"/>
              <a:t>寸法</a:t>
            </a:r>
            <a:r>
              <a:rPr lang="en-US" altLang="ja-JP" sz="1600"/>
              <a:t>: Φ3mm × 1</a:t>
            </a:r>
            <a:r>
              <a:rPr lang="en-US" altLang="ja-JP" sz="1600" baseline="30000"/>
              <a:t>t</a:t>
            </a:r>
            <a:r>
              <a:rPr lang="en-US" altLang="ja-JP" sz="1600"/>
              <a:t> mm</a:t>
            </a:r>
            <a:r>
              <a:rPr lang="en-US" altLang="ja-JP" sz="1600" baseline="30000"/>
              <a:t>2</a:t>
            </a:r>
          </a:p>
          <a:p>
            <a:endParaRPr lang="en-US" altLang="ja-JP"/>
          </a:p>
          <a:p>
            <a:r>
              <a:rPr lang="ja-JP" altLang="en-US"/>
              <a:t>ピンク</a:t>
            </a:r>
            <a:r>
              <a:rPr lang="en-US" altLang="ja-JP"/>
              <a:t>: targetwindow</a:t>
            </a:r>
          </a:p>
          <a:p>
            <a:r>
              <a:rPr kumimoji="1" lang="ja-JP" altLang="en-US"/>
              <a:t>青</a:t>
            </a:r>
            <a:r>
              <a:rPr kumimoji="1" lang="en-US" altLang="ja-JP"/>
              <a:t>: target</a:t>
            </a:r>
            <a:r>
              <a:rPr kumimoji="1" lang="ja-JP" altLang="en-US"/>
              <a:t>本体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物質</a:t>
            </a:r>
            <a:r>
              <a:rPr kumimoji="1" lang="en-US" altLang="ja-JP"/>
              <a:t>: Be or Al </a:t>
            </a:r>
            <a:r>
              <a:rPr kumimoji="1" lang="ja-JP" altLang="en-US"/>
              <a:t>を導入</a:t>
            </a:r>
            <a:endParaRPr kumimoji="1" lang="en-US" altLang="ja-JP"/>
          </a:p>
          <a:p>
            <a:r>
              <a:rPr lang="en-US" altLang="ja-JP"/>
              <a:t>src/DetectorConstruction.cc </a:t>
            </a:r>
            <a:r>
              <a:rPr lang="ja-JP" altLang="en-US"/>
              <a:t>で手で選択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F89543-D768-46B2-BF81-8CC2CEA3A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6BA9CA1-D936-4066-AC8B-242BDD5F0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t="16750" r="36967" b="35744"/>
          <a:stretch/>
        </p:blipFill>
        <p:spPr>
          <a:xfrm>
            <a:off x="4976649" y="815209"/>
            <a:ext cx="6811034" cy="5482053"/>
          </a:xfrm>
          <a:prstGeom prst="rect">
            <a:avLst/>
          </a:prstGeom>
        </p:spPr>
      </p:pic>
      <p:sp>
        <p:nvSpPr>
          <p:cNvPr id="4" name="矢印: 上下 3">
            <a:extLst>
              <a:ext uri="{FF2B5EF4-FFF2-40B4-BE49-F238E27FC236}">
                <a16:creationId xmlns:a16="http://schemas.microsoft.com/office/drawing/2014/main" id="{248B2782-65DB-4E30-90CC-812CBD82D41A}"/>
              </a:ext>
            </a:extLst>
          </p:cNvPr>
          <p:cNvSpPr/>
          <p:nvPr/>
        </p:nvSpPr>
        <p:spPr>
          <a:xfrm>
            <a:off x="6674068" y="1270174"/>
            <a:ext cx="620111" cy="4226735"/>
          </a:xfrm>
          <a:prstGeom prst="upDownArrow">
            <a:avLst/>
          </a:prstGeom>
          <a:solidFill>
            <a:srgbClr val="FF0000">
              <a:alpha val="4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EFF687-B576-4CDA-B785-22FF8C5353A0}"/>
              </a:ext>
            </a:extLst>
          </p:cNvPr>
          <p:cNvSpPr txBox="1"/>
          <p:nvPr/>
        </p:nvSpPr>
        <p:spPr>
          <a:xfrm>
            <a:off x="5412828" y="3371569"/>
            <a:ext cx="145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>
                <a:latin typeface="Arial" panose="020B0604020202020204" pitchFamily="34" charset="0"/>
              </a:rPr>
              <a:t>3 mm</a:t>
            </a:r>
            <a:endParaRPr kumimoji="1" lang="ja-JP" altLang="en-US" sz="2400">
              <a:latin typeface="Arial" panose="020B0604020202020204" pitchFamily="34" charset="0"/>
            </a:endParaRPr>
          </a:p>
        </p:txBody>
      </p:sp>
      <p:pic>
        <p:nvPicPr>
          <p:cNvPr id="8" name="図 7" descr="&#10;">
            <a:extLst>
              <a:ext uri="{FF2B5EF4-FFF2-40B4-BE49-F238E27FC236}">
                <a16:creationId xmlns:a16="http://schemas.microsoft.com/office/drawing/2014/main" id="{666E4674-43D7-41FC-953E-3B040C009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50" t="4112" r="27531" b="85510"/>
          <a:stretch/>
        </p:blipFill>
        <p:spPr>
          <a:xfrm>
            <a:off x="-18724" y="3556235"/>
            <a:ext cx="4777283" cy="1241969"/>
          </a:xfrm>
          <a:prstGeom prst="rect">
            <a:avLst/>
          </a:prstGeom>
        </p:spPr>
      </p:pic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0892A1A4-9241-4271-8160-EE3C2606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05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ECB9C0-9958-4F71-8290-ADCB1F75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既設の</a:t>
            </a:r>
            <a:r>
              <a:rPr kumimoji="1" lang="en-US" altLang="ja-JP"/>
              <a:t>NKS2</a:t>
            </a:r>
            <a:r>
              <a:rPr kumimoji="1" lang="ja-JP" altLang="en-US"/>
              <a:t>の配置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8112E-41A0-40EC-B368-E852B7B90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0D6FDA-9988-4221-8EE8-06CC9D7E6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681E7A6-DB00-4D8F-A5CB-90179BC6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540000"/>
            <a:ext cx="11520000" cy="627394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5E89369-5CCC-42DA-A4E7-F8A5662FAB84}"/>
              </a:ext>
            </a:extLst>
          </p:cNvPr>
          <p:cNvSpPr/>
          <p:nvPr/>
        </p:nvSpPr>
        <p:spPr>
          <a:xfrm>
            <a:off x="3142596" y="2942896"/>
            <a:ext cx="1639614" cy="183931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5B3EA86-5C27-41FE-8C16-5375E47C4117}"/>
              </a:ext>
            </a:extLst>
          </p:cNvPr>
          <p:cNvSpPr/>
          <p:nvPr/>
        </p:nvSpPr>
        <p:spPr>
          <a:xfrm>
            <a:off x="2564524" y="5213131"/>
            <a:ext cx="5171090" cy="557047"/>
          </a:xfrm>
          <a:prstGeom prst="rect">
            <a:avLst/>
          </a:prstGeom>
          <a:noFill/>
          <a:ln w="63500">
            <a:solidFill>
              <a:srgbClr val="FF0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4D4E93E2-1358-486C-B4C0-02436E57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2351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A4F7FC-219D-4C43-8ABC-9151EB45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output0063(γ-ray × 100,000): </a:t>
            </a:r>
            <a:r>
              <a:rPr kumimoji="1" lang="ja-JP" altLang="en-US"/>
              <a:t>生成条件 </a:t>
            </a:r>
            <a:r>
              <a:rPr kumimoji="1" lang="en-US" altLang="ja-JP"/>
              <a:t>(input/input.in)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C9D937-AEF2-43B3-BE1C-A4EE0ACC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9028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1600"/>
              <a:t> 1 OutputFile: root/output</a:t>
            </a:r>
          </a:p>
          <a:p>
            <a:pPr marL="0" indent="0">
              <a:buNone/>
            </a:pPr>
            <a:r>
              <a:rPr lang="en-US" altLang="ja-JP" sz="1600"/>
              <a:t>  2 MapFile: input/map/680MagDef.map</a:t>
            </a:r>
          </a:p>
          <a:p>
            <a:pPr marL="0" indent="0">
              <a:buNone/>
            </a:pPr>
            <a:r>
              <a:rPr lang="en-US" altLang="ja-JP" sz="1600"/>
              <a:t>  3 POL: -1</a:t>
            </a:r>
          </a:p>
          <a:p>
            <a:pPr marL="0" indent="0">
              <a:buNone/>
            </a:pPr>
            <a:r>
              <a:rPr lang="en-US" altLang="ja-JP" sz="1600"/>
              <a:t>  4 Target: 3</a:t>
            </a:r>
          </a:p>
          <a:p>
            <a:pPr marL="0" indent="0">
              <a:buNone/>
            </a:pPr>
            <a:r>
              <a:rPr lang="en-US" altLang="ja-JP" sz="1600"/>
              <a:t>  5 #MapFile: input/map/output.table</a:t>
            </a:r>
          </a:p>
          <a:p>
            <a:pPr marL="0" indent="0">
              <a:buNone/>
            </a:pPr>
            <a:r>
              <a:rPr lang="en-US" altLang="ja-JP" sz="1600"/>
              <a:t>  6 ####### Beam property ######</a:t>
            </a:r>
          </a:p>
          <a:p>
            <a:pPr marL="0" indent="0">
              <a:buNone/>
            </a:pPr>
            <a:r>
              <a:rPr lang="en-US" altLang="ja-JP" sz="1600"/>
              <a:t>  7 BeamPar: 9         # 1:e+ 2:mu+ 3:pi+ 4:K+ 5:p 6:d 7:e- 9:gamma 11:mu- 12:pi-</a:t>
            </a:r>
          </a:p>
          <a:p>
            <a:pPr marL="0" indent="0">
              <a:buNone/>
            </a:pPr>
            <a:r>
              <a:rPr lang="en-US" altLang="ja-JP" sz="1600"/>
              <a:t>  8 BeamType: 0         # 0:Fix beam(fast gen) 1:Uni 2:Uni at T 3 KMaidUniformAtTarget 4 QF Kaon in 3He</a:t>
            </a:r>
          </a:p>
          <a:p>
            <a:pPr marL="0" indent="0">
              <a:buNone/>
            </a:pPr>
            <a:r>
              <a:rPr lang="en-US" altLang="ja-JP" sz="1600"/>
              <a:t>  </a:t>
            </a:r>
            <a:r>
              <a:rPr lang="en-US" altLang="ja-JP" sz="1600" b="1">
                <a:solidFill>
                  <a:srgbClr val="FF0000"/>
                </a:solidFill>
              </a:rPr>
              <a:t>9 BeamMom: 1000.0      # momentum (MeV)</a:t>
            </a:r>
          </a:p>
          <a:p>
            <a:pPr marL="0" indent="0">
              <a:buNone/>
            </a:pPr>
            <a:r>
              <a:rPr lang="en-US" altLang="ja-JP" sz="1600" b="1">
                <a:solidFill>
                  <a:srgbClr val="FF0000"/>
                </a:solidFill>
              </a:rPr>
              <a:t> 10 BeamRMom:  20.0       # momentum range (%)</a:t>
            </a:r>
            <a:r>
              <a:rPr lang="ja-JP" altLang="en-US" sz="1600" b="1">
                <a:solidFill>
                  <a:srgbClr val="FF0000"/>
                </a:solidFill>
              </a:rPr>
              <a:t>　⇒ </a:t>
            </a:r>
            <a:r>
              <a:rPr lang="en-US" altLang="ja-JP" sz="1600" b="1">
                <a:solidFill>
                  <a:srgbClr val="FF0000"/>
                </a:solidFill>
              </a:rPr>
              <a:t>800 – 1200 MeV</a:t>
            </a:r>
          </a:p>
          <a:p>
            <a:pPr marL="0" indent="0">
              <a:buNone/>
            </a:pPr>
            <a:endParaRPr lang="en-US" altLang="ja-JP" sz="1600"/>
          </a:p>
          <a:p>
            <a:pPr marL="0" indent="0">
              <a:buNone/>
            </a:pPr>
            <a:r>
              <a:rPr lang="en-US" altLang="ja-JP" sz="1600"/>
              <a:t> 13 BeamOffsetZ: -3420.0    # generate Z position offset (mm) </a:t>
            </a:r>
            <a:r>
              <a:rPr lang="ja-JP" altLang="en-US" sz="1600"/>
              <a:t>⇒ </a:t>
            </a:r>
            <a:r>
              <a:rPr lang="en-US" altLang="ja-JP" sz="1600"/>
              <a:t>Collimeter position</a:t>
            </a:r>
          </a:p>
          <a:p>
            <a:pPr marL="0" indent="0">
              <a:buNone/>
            </a:pPr>
            <a:r>
              <a:rPr lang="en-US" altLang="ja-JP" sz="1600"/>
              <a:t> 14 BeamRangeX: 1.5     # generate X position sigma [gauss] (mm)</a:t>
            </a:r>
          </a:p>
          <a:p>
            <a:pPr marL="0" indent="0">
              <a:buNone/>
            </a:pPr>
            <a:r>
              <a:rPr lang="en-US" altLang="ja-JP" sz="1600"/>
              <a:t> 15 BeamRangeY: 1.5     # generate Y position sigma [gauss] (mm)</a:t>
            </a:r>
          </a:p>
          <a:p>
            <a:pPr marL="0" indent="0">
              <a:buNone/>
            </a:pPr>
            <a:endParaRPr lang="en-US" altLang="ja-JP" sz="1600"/>
          </a:p>
          <a:p>
            <a:pPr marL="0" indent="0">
              <a:buNone/>
            </a:pPr>
            <a:r>
              <a:rPr lang="en-US" altLang="ja-JP" sz="1600"/>
              <a:t>18 BeamThetaRange:  1.0 # generate theta range [azimuth] (deg)</a:t>
            </a:r>
          </a:p>
          <a:p>
            <a:pPr marL="0" indent="0">
              <a:buNone/>
            </a:pPr>
            <a:endParaRPr lang="en-US" altLang="ja-JP" sz="1600"/>
          </a:p>
          <a:p>
            <a:pPr marL="0" indent="0">
              <a:buNone/>
            </a:pPr>
            <a:r>
              <a:rPr lang="en-US" altLang="ja-JP" sz="1600"/>
              <a:t>21 Material: 2         #2: ON/ON (the world is filled with air)</a:t>
            </a:r>
          </a:p>
          <a:p>
            <a:pPr marL="0" indent="0">
              <a:buNone/>
            </a:pPr>
            <a:endParaRPr kumimoji="1" lang="ja-JP" altLang="en-US" sz="10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FCC261-D36B-4B9E-A26C-069FE54BF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AE55A8-4D6F-400D-A8DE-7E4446E2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087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8D4580-2E74-4160-B6F1-4A69F462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D72B0D-4EDF-402E-88D1-E3372B41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457F36-E0BB-4868-B889-59C00550B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98917D1-B60E-4184-90E7-BF255C7D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11" y="0"/>
            <a:ext cx="7875177" cy="6858000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915509EB-3238-4335-90C3-E273686E1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398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350A71-6C85-47FA-80BB-3E27ADFB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VD[2] (z=3000 mm) </a:t>
            </a:r>
            <a:r>
              <a:rPr kumimoji="1" lang="ja-JP" altLang="en-US"/>
              <a:t>での</a:t>
            </a:r>
            <a:r>
              <a:rPr kumimoji="1" lang="en-US" altLang="ja-JP"/>
              <a:t>xy</a:t>
            </a:r>
            <a:r>
              <a:rPr kumimoji="1" lang="ja-JP" altLang="en-US"/>
              <a:t>分布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1C8AD1-D35F-4775-9D8B-C4FFF23F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E24762-AF01-4517-89C0-5A2C26DB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84B6A4E-756B-4794-B4BA-1E48A5BA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0"/>
            <a:ext cx="12189973" cy="4817715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69B07A-7FCB-45B4-A4E5-15230362E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9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63C8F6-AF11-469F-B7F3-088C07FB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VD[2] (z=3000 mm) </a:t>
            </a:r>
            <a:r>
              <a:rPr lang="ja-JP" altLang="en-US"/>
              <a:t>での</a:t>
            </a:r>
            <a:r>
              <a:rPr lang="en-US" altLang="ja-JP"/>
              <a:t>x</a:t>
            </a:r>
            <a:r>
              <a:rPr lang="ja-JP" altLang="en-US"/>
              <a:t>分布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B99937-7070-4D91-BB57-64902235E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FE3AA0-480A-48B3-A6B3-7674ACD7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FF01F91-7BAB-4C7F-A7F2-A9BAF6B90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99"/>
            <a:ext cx="12195809" cy="507649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E51ED5-352F-405A-BD0A-65F92D08967C}"/>
              </a:ext>
            </a:extLst>
          </p:cNvPr>
          <p:cNvSpPr txBox="1"/>
          <p:nvPr/>
        </p:nvSpPr>
        <p:spPr>
          <a:xfrm>
            <a:off x="9611710" y="1270174"/>
            <a:ext cx="1455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ピンク</a:t>
            </a:r>
            <a:r>
              <a:rPr kumimoji="1" lang="en-US" altLang="ja-JP" b="1"/>
              <a:t>: e-</a:t>
            </a:r>
          </a:p>
          <a:p>
            <a:r>
              <a:rPr kumimoji="1" lang="ja-JP" altLang="en-US" b="1"/>
              <a:t>水色</a:t>
            </a:r>
            <a:r>
              <a:rPr kumimoji="1" lang="en-US" altLang="ja-JP" b="1"/>
              <a:t>: e+</a:t>
            </a:r>
          </a:p>
          <a:p>
            <a:r>
              <a:rPr kumimoji="1" lang="ja-JP" altLang="en-US" b="1"/>
              <a:t>緑</a:t>
            </a:r>
            <a:r>
              <a:rPr kumimoji="1" lang="en-US" altLang="ja-JP" b="1"/>
              <a:t>: </a:t>
            </a:r>
            <a:r>
              <a:rPr kumimoji="1" lang="ja-JP" altLang="en-US" b="1"/>
              <a:t>その他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2DFB91-D01E-47E6-8491-65594B33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759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A76EB5-F00F-4ADE-8BFC-D0A0D3CD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VD[2] (z=3000 mm) </a:t>
            </a:r>
            <a:r>
              <a:rPr lang="ja-JP" altLang="en-US"/>
              <a:t>での</a:t>
            </a:r>
            <a:r>
              <a:rPr lang="en-US" altLang="ja-JP"/>
              <a:t>y</a:t>
            </a:r>
            <a:r>
              <a:rPr lang="ja-JP" altLang="en-US"/>
              <a:t>分布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0B8581-E5FE-4EC0-BA12-C7FBA9AC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B7ADA7-A796-4C37-BE2D-CA2B9D4B8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56BBAD9-E06B-4CA5-BE58-060B2C70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0"/>
            <a:ext cx="12192000" cy="50681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6C572F-F9B4-493D-822C-5325FD4F6FB6}"/>
              </a:ext>
            </a:extLst>
          </p:cNvPr>
          <p:cNvSpPr txBox="1"/>
          <p:nvPr/>
        </p:nvSpPr>
        <p:spPr>
          <a:xfrm>
            <a:off x="9611710" y="1270174"/>
            <a:ext cx="1455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ピンク</a:t>
            </a:r>
            <a:r>
              <a:rPr kumimoji="1" lang="en-US" altLang="ja-JP" b="1"/>
              <a:t>: e-</a:t>
            </a:r>
          </a:p>
          <a:p>
            <a:r>
              <a:rPr kumimoji="1" lang="ja-JP" altLang="en-US" b="1"/>
              <a:t>水色</a:t>
            </a:r>
            <a:r>
              <a:rPr kumimoji="1" lang="en-US" altLang="ja-JP" b="1"/>
              <a:t>: e+</a:t>
            </a:r>
          </a:p>
          <a:p>
            <a:r>
              <a:rPr kumimoji="1" lang="ja-JP" altLang="en-US" b="1"/>
              <a:t>緑</a:t>
            </a:r>
            <a:r>
              <a:rPr kumimoji="1" lang="en-US" altLang="ja-JP" b="1"/>
              <a:t>: </a:t>
            </a:r>
            <a:r>
              <a:rPr kumimoji="1" lang="ja-JP" altLang="en-US" b="1"/>
              <a:t>その他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3C09E3-AC69-4F5A-AD31-87962529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081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D8F68-3326-4C0A-8F77-B95C84F2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VD[2] (z=3000 mm) </a:t>
            </a:r>
            <a:r>
              <a:rPr lang="ja-JP" altLang="en-US"/>
              <a:t>での</a:t>
            </a:r>
            <a:r>
              <a:rPr lang="en-US" altLang="ja-JP"/>
              <a:t>y</a:t>
            </a:r>
            <a:r>
              <a:rPr lang="ja-JP" altLang="en-US"/>
              <a:t>分布 </a:t>
            </a:r>
            <a:r>
              <a:rPr lang="en-US" altLang="ja-JP"/>
              <a:t>(</a:t>
            </a:r>
            <a:r>
              <a:rPr lang="ja-JP" altLang="en-US"/>
              <a:t>一部拡大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681FF-96BA-4248-BFC7-4B5C6BE79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DACF5A-6F73-4C5C-8815-DA3E0179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A160D6-24E1-4D0B-A6B3-7BCDC0E3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0"/>
            <a:ext cx="12192000" cy="4940505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9EEDD69-38EB-4A60-8A77-926E518BA84D}"/>
              </a:ext>
            </a:extLst>
          </p:cNvPr>
          <p:cNvCxnSpPr>
            <a:cxnSpLocks/>
          </p:cNvCxnSpPr>
          <p:nvPr/>
        </p:nvCxnSpPr>
        <p:spPr>
          <a:xfrm>
            <a:off x="4566745" y="2837793"/>
            <a:ext cx="0" cy="1902373"/>
          </a:xfrm>
          <a:prstGeom prst="straightConnector1">
            <a:avLst/>
          </a:prstGeom>
          <a:ln w="63500">
            <a:solidFill>
              <a:srgbClr val="FF0000"/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9D7CEFA-BB47-46B7-B4D9-C30FF49004E0}"/>
              </a:ext>
            </a:extLst>
          </p:cNvPr>
          <p:cNvCxnSpPr>
            <a:cxnSpLocks/>
          </p:cNvCxnSpPr>
          <p:nvPr/>
        </p:nvCxnSpPr>
        <p:spPr>
          <a:xfrm>
            <a:off x="8513379" y="2837793"/>
            <a:ext cx="0" cy="1902373"/>
          </a:xfrm>
          <a:prstGeom prst="straightConnector1">
            <a:avLst/>
          </a:prstGeom>
          <a:ln w="63500">
            <a:solidFill>
              <a:srgbClr val="FF0000"/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6868C85-6346-4D10-A0B8-3104A2556530}"/>
              </a:ext>
            </a:extLst>
          </p:cNvPr>
          <p:cNvCxnSpPr>
            <a:cxnSpLocks/>
          </p:cNvCxnSpPr>
          <p:nvPr/>
        </p:nvCxnSpPr>
        <p:spPr>
          <a:xfrm>
            <a:off x="1702676" y="2837793"/>
            <a:ext cx="6810703" cy="0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E873095-E0AE-4468-B3B0-13E635432CB1}"/>
              </a:ext>
            </a:extLst>
          </p:cNvPr>
          <p:cNvCxnSpPr>
            <a:cxnSpLocks/>
          </p:cNvCxnSpPr>
          <p:nvPr/>
        </p:nvCxnSpPr>
        <p:spPr>
          <a:xfrm>
            <a:off x="1576552" y="1539766"/>
            <a:ext cx="5023945" cy="0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3BE274-E06F-42A6-8545-B5DA7AF26EC8}"/>
              </a:ext>
            </a:extLst>
          </p:cNvPr>
          <p:cNvSpPr txBox="1"/>
          <p:nvPr/>
        </p:nvSpPr>
        <p:spPr>
          <a:xfrm>
            <a:off x="336000" y="5527509"/>
            <a:ext cx="701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e+/e- </a:t>
            </a:r>
            <a:r>
              <a:rPr kumimoji="1" lang="ja-JP" altLang="en-US"/>
              <a:t>の回避を考えると </a:t>
            </a:r>
            <a:r>
              <a:rPr kumimoji="1" lang="en-US" altLang="ja-JP"/>
              <a:t>±100 mm </a:t>
            </a:r>
            <a:r>
              <a:rPr kumimoji="1" lang="ja-JP" altLang="en-US"/>
              <a:t>の間隙が妥当かと考えられる</a:t>
            </a:r>
          </a:p>
        </p:txBody>
      </p:sp>
      <p:sp>
        <p:nvSpPr>
          <p:cNvPr id="17" name="日付プレースホルダー 16">
            <a:extLst>
              <a:ext uri="{FF2B5EF4-FFF2-40B4-BE49-F238E27FC236}">
                <a16:creationId xmlns:a16="http://schemas.microsoft.com/office/drawing/2014/main" id="{8DC2E22C-4FF0-4577-8CB0-CF35E270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3668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436C69-DAA1-40A3-AB60-5A01BF73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Next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C4C8B3-D336-402D-89B3-852F134AD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b="1"/>
              <a:t>About d</a:t>
            </a:r>
            <a:r>
              <a:rPr kumimoji="1" lang="en-US" altLang="ja-JP" b="1"/>
              <a:t>etector development</a:t>
            </a:r>
          </a:p>
          <a:p>
            <a:r>
              <a:rPr lang="ja-JP" altLang="en-US" sz="1600"/>
              <a:t>異なるサイズ・種類のシンチレータも試していきたい</a:t>
            </a:r>
            <a:endParaRPr lang="en-US" altLang="ja-JP" sz="1600"/>
          </a:p>
          <a:p>
            <a:r>
              <a:rPr lang="ja-JP" altLang="en-US" sz="1600"/>
              <a:t>永尾さんに発注をお願いしました</a:t>
            </a:r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r>
              <a:rPr lang="en-US" altLang="ja-JP" sz="1600"/>
              <a:t>+ MPPC (S14160-3015PS) </a:t>
            </a:r>
            <a:r>
              <a:rPr lang="ja-JP" altLang="en-US" sz="1600"/>
              <a:t>もお願いしました</a:t>
            </a:r>
            <a:endParaRPr lang="en-US" altLang="ja-JP" sz="1600"/>
          </a:p>
          <a:p>
            <a:endParaRPr lang="en-US" altLang="ja-JP" sz="160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b="1"/>
              <a:t>Simulation</a:t>
            </a:r>
          </a:p>
          <a:p>
            <a:r>
              <a:rPr lang="en-US" altLang="ja-JP" sz="1600"/>
              <a:t>ToF </a:t>
            </a:r>
            <a:r>
              <a:rPr lang="ja-JP" altLang="en-US" sz="1600"/>
              <a:t>の寸法を考慮してシミュレータ内に定義していく</a:t>
            </a:r>
            <a:endParaRPr lang="en-US" altLang="ja-JP" sz="160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ED3929-E002-49A0-9CE7-E3013CF4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5E4BECD5-CD16-40B0-8050-33DCBEC2D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017143"/>
              </p:ext>
            </p:extLst>
          </p:nvPr>
        </p:nvGraphicFramePr>
        <p:xfrm>
          <a:off x="336000" y="247489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142038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892124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81262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1416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Type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Length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Thickness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Width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43013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EJ-230</a:t>
                      </a:r>
                      <a:endParaRPr kumimoji="1" lang="ja-JP" altLang="en-US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450</a:t>
                      </a:r>
                      <a:endParaRPr kumimoji="1" lang="ja-JP" altLang="en-US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5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11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803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22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9303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44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3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EJ-200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450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5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11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781110"/>
                  </a:ext>
                </a:extLst>
              </a:tr>
            </a:tbl>
          </a:graphicData>
        </a:graphic>
      </p:graphicFrame>
      <p:sp>
        <p:nvSpPr>
          <p:cNvPr id="7" name="矢印: 右 6">
            <a:extLst>
              <a:ext uri="{FF2B5EF4-FFF2-40B4-BE49-F238E27FC236}">
                <a16:creationId xmlns:a16="http://schemas.microsoft.com/office/drawing/2014/main" id="{C33A5ABD-EA36-43D2-AE7D-F788F7F8FCBE}"/>
              </a:ext>
            </a:extLst>
          </p:cNvPr>
          <p:cNvSpPr/>
          <p:nvPr/>
        </p:nvSpPr>
        <p:spPr>
          <a:xfrm>
            <a:off x="8593959" y="315967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DAA9585-1527-4CA6-8FFF-E1DA90EC22A0}"/>
              </a:ext>
            </a:extLst>
          </p:cNvPr>
          <p:cNvSpPr txBox="1"/>
          <p:nvPr/>
        </p:nvSpPr>
        <p:spPr>
          <a:xfrm>
            <a:off x="9559229" y="3078827"/>
            <a:ext cx="251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現在テスト中のものと同じ型番</a:t>
            </a:r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4D48D55D-FFC1-43A3-A780-68DDBE3D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04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04C656-705A-43B7-9375-37744683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EEC9BD-D485-4C1F-8A0A-740E0C7BD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F90301-F833-4178-8B04-918CA22D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9D9A0B-FBCC-467E-8447-8DD89ED9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214128"/>
            <a:ext cx="6639852" cy="4429743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53FA85-3E51-4D76-88CE-4F3F5D00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14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087E6C-1C86-4FDA-AABC-A4D02FC8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KiNOKO pc </a:t>
            </a:r>
            <a:r>
              <a:rPr lang="ja-JP" altLang="en-US"/>
              <a:t>問題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B949D3-2F5B-4484-B458-BE65ABB0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b="1">
                <a:solidFill>
                  <a:srgbClr val="002060"/>
                </a:solidFill>
              </a:rPr>
              <a:t>予想される原因</a:t>
            </a:r>
            <a:endParaRPr kumimoji="1" lang="en-US" altLang="ja-JP" b="1">
              <a:solidFill>
                <a:srgbClr val="002060"/>
              </a:solidFill>
            </a:endParaRPr>
          </a:p>
          <a:p>
            <a:r>
              <a:rPr kumimoji="1" lang="ja-JP" altLang="en-US" sz="1600"/>
              <a:t>容量の不足？</a:t>
            </a:r>
            <a:endParaRPr kumimoji="1" lang="en-US" altLang="ja-JP" sz="1600"/>
          </a:p>
          <a:p>
            <a:r>
              <a:rPr lang="en-US" altLang="ja-JP" sz="1600"/>
              <a:t>df</a:t>
            </a:r>
            <a:r>
              <a:rPr lang="ja-JP" altLang="en-US" sz="1600"/>
              <a:t>コマンド実行してみた</a:t>
            </a:r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endParaRPr lang="en-US" altLang="ja-JP" sz="1600"/>
          </a:p>
          <a:p>
            <a:pPr marL="0" indent="0">
              <a:buNone/>
            </a:pPr>
            <a:r>
              <a:rPr lang="ja-JP" altLang="en-US" sz="1600"/>
              <a:t>⇒容量が足りないわけではない</a:t>
            </a:r>
            <a:r>
              <a:rPr lang="en-US" altLang="ja-JP" sz="1600"/>
              <a:t>???</a:t>
            </a:r>
          </a:p>
          <a:p>
            <a:endParaRPr kumimoji="1" lang="ja-JP" altLang="en-US" sz="160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74A20F6-462A-4E27-96E9-F103E3E0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 useBgFill="1">
        <p:nvSpPr>
          <p:cNvPr id="5" name="テキスト ボックス 4">
            <a:extLst>
              <a:ext uri="{FF2B5EF4-FFF2-40B4-BE49-F238E27FC236}">
                <a16:creationId xmlns:a16="http://schemas.microsoft.com/office/drawing/2014/main" id="{1D7771AD-92D5-4ED5-B8D6-06306130A34A}"/>
              </a:ext>
            </a:extLst>
          </p:cNvPr>
          <p:cNvSpPr txBox="1"/>
          <p:nvPr/>
        </p:nvSpPr>
        <p:spPr>
          <a:xfrm>
            <a:off x="1394254" y="2278115"/>
            <a:ext cx="9403491" cy="3477875"/>
          </a:xfrm>
          <a:prstGeom prst="rect">
            <a:avLst/>
          </a:prstGeom>
          <a:ln w="317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dhcp27e0 :~&gt;df -h --total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ja-JP" altLang="en-US" sz="2000">
                <a:solidFill>
                  <a:srgbClr val="002060"/>
                </a:solidFill>
                <a:latin typeface="Consolas" panose="020B0609020204030204" pitchFamily="49" charset="0"/>
              </a:rPr>
              <a:t>ファイルシス        サイズ  使用  残り 使用</a:t>
            </a: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% </a:t>
            </a:r>
            <a:r>
              <a:rPr lang="ja-JP" altLang="en-US" sz="2000">
                <a:solidFill>
                  <a:srgbClr val="002060"/>
                </a:solidFill>
                <a:latin typeface="Consolas" panose="020B0609020204030204" pitchFamily="49" charset="0"/>
              </a:rPr>
              <a:t>マウント位置</a:t>
            </a:r>
            <a:br>
              <a:rPr lang="ja-JP" altLang="en-US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/dev/mapper/sl-root    50G   11G   40G   21% /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devtmpfs              1.9G     0  1.9G    0% /dev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tmpfs                 1.9G   16K  1.9G    1% /dev/shm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tmpfs                 1.9G  176M  1.7G   10% /run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tmpfs                 1.9G     0  1.9G    0% /sys/fs/cgroup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/dev/mapper/sl-home   244G  146G   99G   60% /home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/dev/sda1             497M  262M  236M   53% /boot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tmpfs                 379M   60K  379M    1% /run/user/1000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total                 302G  156G  147G   52% -</a:t>
            </a:r>
            <a:endParaRPr kumimoji="1" lang="ja-JP" altLang="en-US" sz="200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BF21B-4424-4C72-9C78-3403F14B39AC}"/>
              </a:ext>
            </a:extLst>
          </p:cNvPr>
          <p:cNvSpPr/>
          <p:nvPr/>
        </p:nvSpPr>
        <p:spPr>
          <a:xfrm>
            <a:off x="4293326" y="5342708"/>
            <a:ext cx="3988526" cy="4132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BC5EE86-3EB6-4D78-9593-36CA2498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0015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14AA18-DD7A-418E-AF72-2CC900C1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C4F3A-DD81-4E91-9F68-61585B908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360A3A4-C20B-4C00-A0ED-74E62689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8A77634-623D-4A6A-9BCA-8D8F2544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40000"/>
            <a:ext cx="12192000" cy="4818516"/>
          </a:xfrm>
          <a:prstGeom prst="rect">
            <a:avLst/>
          </a:prstGeom>
        </p:spPr>
      </p:pic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E65108-2CD2-4577-8448-2CBB2CB7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773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D3779-384C-40E4-BE3E-CA9633B2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8F75D1-7743-48B3-ACB5-0C6A4205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EA1F4FF-7DB9-4A5B-82D1-2396FD49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2667B9C-04C4-4922-BE40-13092E8E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0"/>
            <a:ext cx="12176340" cy="4968000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F25BC911-A3A8-4EFA-837E-7F0573ED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639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D74A6-3E58-4D56-A5D7-5544E353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z=1500 mm </a:t>
            </a:r>
            <a:r>
              <a:rPr kumimoji="1" lang="ja-JP" altLang="en-US"/>
              <a:t>での</a:t>
            </a:r>
            <a:r>
              <a:rPr kumimoji="1" lang="en-US" altLang="ja-JP"/>
              <a:t>K</a:t>
            </a:r>
            <a:r>
              <a:rPr kumimoji="1" lang="en-US" altLang="ja-JP" baseline="30000"/>
              <a:t>+</a:t>
            </a:r>
            <a:r>
              <a:rPr kumimoji="1" lang="ja-JP" altLang="en-US"/>
              <a:t>の分布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E532FC-687F-4675-8FE9-6C591303E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2EBB67B-E928-4061-BF3E-E7EDFA7D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9E0002-6C11-4B49-9FFE-5AAEC13B4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0"/>
            <a:ext cx="12192000" cy="4832071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B09CBFE0-8BCA-4211-BA79-981C3D14E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108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126F7C-1D2E-4595-AD02-D6E35AE8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z=1500 mm </a:t>
            </a:r>
            <a:r>
              <a:rPr lang="ja-JP" altLang="en-US"/>
              <a:t>での</a:t>
            </a:r>
            <a:r>
              <a:rPr lang="en-US" altLang="ja-JP"/>
              <a:t>K</a:t>
            </a:r>
            <a:r>
              <a:rPr lang="en-US" altLang="ja-JP" baseline="30000"/>
              <a:t>+</a:t>
            </a:r>
            <a:r>
              <a:rPr lang="ja-JP" altLang="en-US"/>
              <a:t>の分布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A45ACB-9136-43D6-B31D-BD96C12B2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02599C-37F2-42B2-AF4D-1ABF2DD9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CEDBBC0-A192-4DAC-AECB-0F63237A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0"/>
            <a:ext cx="12192000" cy="4825294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5438210D-B65F-4CA3-BF6E-C87017E2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247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7F93B-80DE-45CE-89DB-856BD1D5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z=3000 mm </a:t>
            </a:r>
            <a:r>
              <a:rPr lang="ja-JP" altLang="en-US"/>
              <a:t>での</a:t>
            </a:r>
            <a:r>
              <a:rPr lang="en-US" altLang="ja-JP"/>
              <a:t>K</a:t>
            </a:r>
            <a:r>
              <a:rPr lang="en-US" altLang="ja-JP" baseline="30000"/>
              <a:t>+</a:t>
            </a:r>
            <a:r>
              <a:rPr lang="ja-JP" altLang="en-US"/>
              <a:t>の分布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881A5-A1C1-47EE-80E6-9C9D5FC4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CD5291-E26F-4B97-BEDC-ED732AB6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B3CCF77-1257-4279-AEA9-B89D4432D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9999"/>
            <a:ext cx="12188759" cy="4830787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8BE2DB81-7B34-4CA3-9B20-E51081BC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202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7F93B-80DE-45CE-89DB-856BD1D5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z=3000 mm </a:t>
            </a:r>
            <a:r>
              <a:rPr lang="ja-JP" altLang="en-US"/>
              <a:t>での</a:t>
            </a:r>
            <a:r>
              <a:rPr lang="en-US" altLang="ja-JP"/>
              <a:t>K</a:t>
            </a:r>
            <a:r>
              <a:rPr lang="en-US" altLang="ja-JP" baseline="30000"/>
              <a:t>+</a:t>
            </a:r>
            <a:r>
              <a:rPr lang="ja-JP" altLang="en-US"/>
              <a:t>の分布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881A5-A1C1-47EE-80E6-9C9D5FC4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CD5291-E26F-4B97-BEDC-ED732AB6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6B527E-8B02-471B-B72A-280C401F2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373"/>
            <a:ext cx="12194199" cy="4832943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A96FAC12-51A0-4CC5-A774-6185D0D4D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643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69065-1CA6-4D95-8603-C09AD2E0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ROOT</a:t>
            </a:r>
            <a:r>
              <a:rPr kumimoji="1" lang="ja-JP" altLang="en-US"/>
              <a:t>ファイルのマージ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7D16A-1FF6-49FC-AA3B-8E7E2D719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kumimoji="1" lang="en-US" altLang="ja-JP"/>
              <a:t>hadd</a:t>
            </a:r>
            <a:r>
              <a:rPr kumimoji="1" lang="ja-JP" altLang="en-US"/>
              <a:t>　</a:t>
            </a:r>
            <a:r>
              <a:rPr lang="ja-JP" altLang="en-US"/>
              <a:t>というコマンドを使う</a:t>
            </a:r>
            <a:r>
              <a:rPr lang="en-US" altLang="ja-JP"/>
              <a:t>. </a:t>
            </a:r>
          </a:p>
          <a:p>
            <a:r>
              <a:rPr lang="en-US" altLang="ja-JP"/>
              <a:t>LD_LIBRARY_PATH </a:t>
            </a:r>
            <a:r>
              <a:rPr lang="ja-JP" altLang="en-US"/>
              <a:t>に </a:t>
            </a:r>
            <a:r>
              <a:rPr lang="en-US" altLang="ja-JP"/>
              <a:t>/usr/local/cern/root6.20.04/lib </a:t>
            </a:r>
            <a:r>
              <a:rPr lang="ja-JP" altLang="en-US"/>
              <a:t>が追加されていないと使えない </a:t>
            </a:r>
            <a:r>
              <a:rPr lang="en-US" altLang="ja-JP"/>
              <a:t>(farm41</a:t>
            </a:r>
            <a:r>
              <a:rPr lang="ja-JP" altLang="en-US"/>
              <a:t>の場合</a:t>
            </a:r>
            <a:r>
              <a:rPr lang="en-US" altLang="ja-JP"/>
              <a:t>)</a:t>
            </a:r>
          </a:p>
          <a:p>
            <a:r>
              <a:rPr lang="ja-JP" altLang="en-US"/>
              <a:t>以下実行例⇓</a:t>
            </a:r>
            <a:endParaRPr lang="en-US" altLang="ja-JP"/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[fujiwara@farm41 merged]$ hadd merg001.root run185.root run186.root</a:t>
            </a:r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hadd Target file: merg001.root</a:t>
            </a:r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hadd compression setting for all output: 1</a:t>
            </a:r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hadd Source file 1: run185.root</a:t>
            </a:r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hadd Source file 2: run186.root</a:t>
            </a:r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hadd Target path: merg001.root:/</a:t>
            </a:r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[fujiwara@farm41 merged]$ ls -rtlh</a:t>
            </a:r>
          </a:p>
          <a:p>
            <a:pPr marL="0" indent="0">
              <a:buNone/>
            </a:pPr>
            <a:r>
              <a:rPr lang="ja-JP" altLang="en-US" sz="1200">
                <a:solidFill>
                  <a:srgbClr val="002080"/>
                </a:solidFill>
              </a:rPr>
              <a:t>合計 </a:t>
            </a:r>
            <a:r>
              <a:rPr lang="en-US" altLang="ja-JP" sz="1200">
                <a:solidFill>
                  <a:srgbClr val="002080"/>
                </a:solidFill>
              </a:rPr>
              <a:t>26M</a:t>
            </a:r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-rw-r--r-- 1 fujiwara hyper 5.0M  6</a:t>
            </a:r>
            <a:r>
              <a:rPr lang="ja-JP" altLang="en-US" sz="1200">
                <a:solidFill>
                  <a:srgbClr val="002080"/>
                </a:solidFill>
              </a:rPr>
              <a:t>月 </a:t>
            </a:r>
            <a:r>
              <a:rPr lang="en-US" altLang="ja-JP" sz="1200">
                <a:solidFill>
                  <a:srgbClr val="002080"/>
                </a:solidFill>
              </a:rPr>
              <a:t>15 22:14 run185.root</a:t>
            </a:r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-rw-r--r-- 1 fujiwara hyper 5.2M  6</a:t>
            </a:r>
            <a:r>
              <a:rPr lang="ja-JP" altLang="en-US" sz="1200">
                <a:solidFill>
                  <a:srgbClr val="002080"/>
                </a:solidFill>
              </a:rPr>
              <a:t>月 </a:t>
            </a:r>
            <a:r>
              <a:rPr lang="en-US" altLang="ja-JP" sz="1200">
                <a:solidFill>
                  <a:srgbClr val="002080"/>
                </a:solidFill>
              </a:rPr>
              <a:t>15 22:14 run186.root</a:t>
            </a:r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-rw-r--r-- 1 fujiwara hyper 5.1M  6</a:t>
            </a:r>
            <a:r>
              <a:rPr lang="ja-JP" altLang="en-US" sz="1200">
                <a:solidFill>
                  <a:srgbClr val="002080"/>
                </a:solidFill>
              </a:rPr>
              <a:t>月 </a:t>
            </a:r>
            <a:r>
              <a:rPr lang="en-US" altLang="ja-JP" sz="1200">
                <a:solidFill>
                  <a:srgbClr val="002080"/>
                </a:solidFill>
              </a:rPr>
              <a:t>15 22:14 run187.root</a:t>
            </a:r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-rw-r--r-- 1 fujiwara hyper  11M  6</a:t>
            </a:r>
            <a:r>
              <a:rPr lang="ja-JP" altLang="en-US" sz="1200">
                <a:solidFill>
                  <a:srgbClr val="002080"/>
                </a:solidFill>
              </a:rPr>
              <a:t>月 </a:t>
            </a:r>
            <a:r>
              <a:rPr lang="en-US" altLang="ja-JP" sz="1200">
                <a:solidFill>
                  <a:srgbClr val="002080"/>
                </a:solidFill>
              </a:rPr>
              <a:t>15 22:28 merg001.root</a:t>
            </a:r>
          </a:p>
          <a:p>
            <a:pPr marL="0" indent="0">
              <a:buNone/>
            </a:pPr>
            <a:r>
              <a:rPr lang="en-US" altLang="ja-JP" sz="1200">
                <a:solidFill>
                  <a:srgbClr val="002080"/>
                </a:solidFill>
              </a:rPr>
              <a:t>[fujiwara@farm41 merged]$</a:t>
            </a:r>
            <a:endParaRPr kumimoji="1" lang="en-US" altLang="ja-JP" sz="1200">
              <a:solidFill>
                <a:srgbClr val="002080"/>
              </a:solidFill>
            </a:endParaRPr>
          </a:p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66745D7-0157-4F4A-A2E8-C6024B27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B86346-EE5A-464B-B3A7-FF976FCF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006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A11C8B-20FC-4B9B-AA51-80E4D01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050ADF-705B-4699-849D-1AB9A6B1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/>
              <a:t>T:	156.705 +/- 3.16334</a:t>
            </a:r>
          </a:p>
          <a:p>
            <a:pPr marL="0" indent="0">
              <a:buNone/>
            </a:pPr>
            <a:r>
              <a:rPr lang="en-US" altLang="ja-JP"/>
              <a:t>C:	142.697 +/- 3.47389</a:t>
            </a:r>
          </a:p>
          <a:p>
            <a:pPr marL="0" indent="0">
              <a:buNone/>
            </a:pPr>
            <a:r>
              <a:rPr lang="en-US" altLang="ja-JP"/>
              <a:t>B:	154.084 +/- 3.21716</a:t>
            </a: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3D6FD3D-C3EB-40AC-A8E3-24153FDF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02F799C-CB01-4344-9D12-B3AF3C0D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601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A0B36F-2C49-40FF-9977-1C11BD4E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KiNOKO PC </a:t>
            </a:r>
            <a:r>
              <a:rPr kumimoji="1" lang="ja-JP" altLang="en-US"/>
              <a:t>問題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C4052C-2B11-4A5C-807A-F35F943AD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/>
              <a:t>df</a:t>
            </a:r>
            <a:r>
              <a:rPr kumimoji="1" lang="ja-JP" altLang="en-US"/>
              <a:t>コマンド実行してみた</a:t>
            </a:r>
            <a:endParaRPr kumimoji="1"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/>
              <a:t>容量が足りないわけではない</a:t>
            </a:r>
            <a:r>
              <a:rPr kumimoji="1" lang="en-US" altLang="ja-JP"/>
              <a:t>???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273362-FE99-4EFF-9961-4A3059AD3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 useBgFill="1">
        <p:nvSpPr>
          <p:cNvPr id="5" name="テキスト ボックス 4">
            <a:extLst>
              <a:ext uri="{FF2B5EF4-FFF2-40B4-BE49-F238E27FC236}">
                <a16:creationId xmlns:a16="http://schemas.microsoft.com/office/drawing/2014/main" id="{279F4844-A62F-4EF1-AD27-622217C3FB51}"/>
              </a:ext>
            </a:extLst>
          </p:cNvPr>
          <p:cNvSpPr txBox="1"/>
          <p:nvPr/>
        </p:nvSpPr>
        <p:spPr>
          <a:xfrm>
            <a:off x="1394254" y="1744409"/>
            <a:ext cx="9403491" cy="3477875"/>
          </a:xfrm>
          <a:prstGeom prst="rect">
            <a:avLst/>
          </a:prstGeom>
          <a:ln w="317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dhcp27e0 :~&gt;df -h --total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ja-JP" altLang="en-US" sz="2000">
                <a:solidFill>
                  <a:srgbClr val="002060"/>
                </a:solidFill>
                <a:latin typeface="Consolas" panose="020B0609020204030204" pitchFamily="49" charset="0"/>
              </a:rPr>
              <a:t>ファイルシス        サイズ  使用  残り 使用</a:t>
            </a: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% </a:t>
            </a:r>
            <a:r>
              <a:rPr lang="ja-JP" altLang="en-US" sz="2000">
                <a:solidFill>
                  <a:srgbClr val="002060"/>
                </a:solidFill>
                <a:latin typeface="Consolas" panose="020B0609020204030204" pitchFamily="49" charset="0"/>
              </a:rPr>
              <a:t>マウント位置</a:t>
            </a:r>
            <a:br>
              <a:rPr lang="ja-JP" altLang="en-US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/dev/mapper/sl-root    50G   11G   40G   21% /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devtmpfs              1.9G     0  1.9G    0% /dev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tmpfs                 1.9G   16K  1.9G    1% /dev/shm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tmpfs                 1.9G  176M  1.7G   10% /run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tmpfs                 1.9G     0  1.9G    0% /sys/fs/cgroup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/dev/mapper/sl-home   244G  146G   99G   60% /home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/dev/sda1             497M  262M  236M   53% /boot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tmpfs                 379M   60K  379M    1% /run/user/1000</a:t>
            </a:r>
            <a:b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en-US" altLang="ja-JP" sz="2000">
                <a:solidFill>
                  <a:srgbClr val="002060"/>
                </a:solidFill>
                <a:latin typeface="Consolas" panose="020B0609020204030204" pitchFamily="49" charset="0"/>
              </a:rPr>
              <a:t>total                 302G  156G  147G   52% -</a:t>
            </a:r>
            <a:endParaRPr kumimoji="1" lang="ja-JP" altLang="en-US" sz="200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BA7496BF-6DAC-40E6-958F-71DD3C36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147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FC0C07B-156D-46AA-8B99-B3C74308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3CD5DD6-4FDA-43E1-A128-6D3E3217D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17EB189-C158-4423-8A87-CB3C78A17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45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34119-F623-4DA4-8EDE-B64A39D4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KiNOKO pc </a:t>
            </a:r>
            <a:r>
              <a:rPr lang="ja-JP" altLang="en-US"/>
              <a:t>問題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C5C4B-FBED-40DB-BB1F-3B0BD89E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268" y="1270175"/>
            <a:ext cx="10058731" cy="4968000"/>
          </a:xfrm>
        </p:spPr>
        <p:txBody>
          <a:bodyPr/>
          <a:lstStyle/>
          <a:p>
            <a:r>
              <a:rPr kumimoji="1" lang="ja-JP" altLang="en-US"/>
              <a:t>対策</a:t>
            </a:r>
            <a:endParaRPr kumimoji="1" lang="en-US" altLang="ja-JP"/>
          </a:p>
          <a:p>
            <a:r>
              <a:rPr lang="en-US" altLang="ja-JP" sz="1600"/>
              <a:t>PC</a:t>
            </a:r>
            <a:r>
              <a:rPr lang="ja-JP" altLang="en-US" sz="1600"/>
              <a:t>・</a:t>
            </a:r>
            <a:r>
              <a:rPr lang="en-US" altLang="ja-JP" sz="1600"/>
              <a:t>VME</a:t>
            </a:r>
            <a:r>
              <a:rPr lang="ja-JP" altLang="en-US" sz="1600"/>
              <a:t>クレートの再起動</a:t>
            </a:r>
            <a:endParaRPr lang="en-US" altLang="ja-JP" sz="1600"/>
          </a:p>
          <a:p>
            <a:endParaRPr kumimoji="1" lang="en-US" altLang="ja-JP" sz="1600"/>
          </a:p>
          <a:p>
            <a:r>
              <a:rPr kumimoji="1" lang="ja-JP" altLang="en-US" sz="1600"/>
              <a:t>その後</a:t>
            </a:r>
            <a:r>
              <a:rPr kumimoji="1" lang="en-US" altLang="ja-JP" sz="1600"/>
              <a:t>, run188 </a:t>
            </a:r>
            <a:r>
              <a:rPr kumimoji="1" lang="ja-JP" altLang="en-US" sz="1600"/>
              <a:t>スタート⇒ </a:t>
            </a:r>
            <a:r>
              <a:rPr kumimoji="1" lang="en-US" altLang="ja-JP" sz="1600"/>
              <a:t>6.15 (Mon) 20:30</a:t>
            </a:r>
          </a:p>
          <a:p>
            <a:r>
              <a:rPr kumimoji="1" lang="en-US" altLang="ja-JP" sz="1600"/>
              <a:t>6. 17 (</a:t>
            </a:r>
            <a:r>
              <a:rPr kumimoji="1" lang="ja-JP" altLang="en-US" sz="1600"/>
              <a:t>水</a:t>
            </a:r>
            <a:r>
              <a:rPr kumimoji="1" lang="en-US" altLang="ja-JP" sz="1600"/>
              <a:t>) 16:05 </a:t>
            </a:r>
            <a:r>
              <a:rPr kumimoji="1" lang="ja-JP" altLang="en-US" sz="1600"/>
              <a:t>⇒ この時点では </a:t>
            </a:r>
            <a:r>
              <a:rPr kumimoji="1" lang="en-US" altLang="ja-JP" sz="1600"/>
              <a:t>ls –rtlh </a:t>
            </a:r>
            <a:r>
              <a:rPr kumimoji="1" lang="ja-JP" altLang="en-US" sz="1600"/>
              <a:t>として </a:t>
            </a:r>
            <a:r>
              <a:rPr kumimoji="1" lang="en-US" altLang="ja-JP" sz="1600"/>
              <a:t>data </a:t>
            </a:r>
            <a:r>
              <a:rPr kumimoji="1" lang="ja-JP" altLang="en-US" sz="1600"/>
              <a:t>ディレクトリ</a:t>
            </a:r>
            <a:r>
              <a:rPr kumimoji="1" lang="en-US" altLang="ja-JP" sz="1600"/>
              <a:t>(kdf </a:t>
            </a:r>
            <a:r>
              <a:rPr kumimoji="1" lang="ja-JP" altLang="en-US" sz="1600"/>
              <a:t>ファイル用のディレクトリ</a:t>
            </a:r>
            <a:r>
              <a:rPr kumimoji="1" lang="en-US" altLang="ja-JP" sz="1600"/>
              <a:t>)</a:t>
            </a:r>
            <a:r>
              <a:rPr lang="ja-JP" altLang="en-US" sz="1600"/>
              <a:t>を確認</a:t>
            </a:r>
            <a:endParaRPr lang="en-US" altLang="ja-JP" sz="1600"/>
          </a:p>
          <a:p>
            <a:endParaRPr lang="en-US" altLang="ja-JP" sz="1600"/>
          </a:p>
          <a:p>
            <a:r>
              <a:rPr lang="en-US" altLang="ja-JP" sz="1600" b="1">
                <a:solidFill>
                  <a:srgbClr val="FF0000"/>
                </a:solidFill>
              </a:rPr>
              <a:t>6. 17 (</a:t>
            </a:r>
            <a:r>
              <a:rPr lang="ja-JP" altLang="en-US" sz="1600" b="1">
                <a:solidFill>
                  <a:srgbClr val="FF0000"/>
                </a:solidFill>
              </a:rPr>
              <a:t>水</a:t>
            </a:r>
            <a:r>
              <a:rPr lang="en-US" altLang="ja-JP" sz="1600" b="1">
                <a:solidFill>
                  <a:srgbClr val="FF0000"/>
                </a:solidFill>
              </a:rPr>
              <a:t>) 19:07 </a:t>
            </a:r>
            <a:r>
              <a:rPr lang="ja-JP" altLang="en-US" sz="1600" b="1">
                <a:solidFill>
                  <a:srgbClr val="FF0000"/>
                </a:solidFill>
              </a:rPr>
              <a:t>⇒ ビュワーがフリーズしていた</a:t>
            </a:r>
            <a:endParaRPr lang="en-US" altLang="ja-JP" sz="1600" b="1">
              <a:solidFill>
                <a:srgbClr val="FF0000"/>
              </a:solidFill>
            </a:endParaRPr>
          </a:p>
          <a:p>
            <a:r>
              <a:rPr kumimoji="1" lang="en-US" altLang="ja-JP" sz="1600"/>
              <a:t>ls –rtlh </a:t>
            </a:r>
            <a:r>
              <a:rPr kumimoji="1" lang="ja-JP" altLang="en-US" sz="1600"/>
              <a:t>として</a:t>
            </a:r>
            <a:r>
              <a:rPr kumimoji="1" lang="en-US" altLang="ja-JP" sz="1600"/>
              <a:t>kdf</a:t>
            </a:r>
            <a:r>
              <a:rPr kumimoji="1" lang="ja-JP" altLang="en-US" sz="1600"/>
              <a:t>ファイルを確認する</a:t>
            </a:r>
            <a:endParaRPr kumimoji="1" lang="en-US" altLang="ja-JP" sz="1600"/>
          </a:p>
          <a:p>
            <a:pPr marL="0" indent="0">
              <a:buNone/>
            </a:pPr>
            <a:r>
              <a:rPr lang="en-US" altLang="ja-JP" sz="1600"/>
              <a:t>	6</a:t>
            </a:r>
            <a:r>
              <a:rPr lang="ja-JP" altLang="en-US" sz="1600"/>
              <a:t>月</a:t>
            </a:r>
            <a:r>
              <a:rPr lang="en-US" altLang="ja-JP" sz="1600"/>
              <a:t>17</a:t>
            </a:r>
            <a:r>
              <a:rPr lang="ja-JP" altLang="en-US" sz="1600"/>
              <a:t>日 </a:t>
            </a:r>
            <a:r>
              <a:rPr lang="en-US" altLang="ja-JP" sz="1600"/>
              <a:t>17:46 </a:t>
            </a:r>
            <a:r>
              <a:rPr lang="ja-JP" altLang="en-US" sz="1600"/>
              <a:t>が最後の更新時刻</a:t>
            </a:r>
            <a:endParaRPr lang="en-US" altLang="ja-JP" sz="1600"/>
          </a:p>
          <a:p>
            <a:pPr marL="0" indent="0">
              <a:buNone/>
            </a:pPr>
            <a:r>
              <a:rPr kumimoji="1" lang="ja-JP" altLang="en-US" sz="1600"/>
              <a:t>⇒ やはり</a:t>
            </a:r>
            <a:r>
              <a:rPr kumimoji="1" lang="en-US" altLang="ja-JP" sz="1600"/>
              <a:t>45</a:t>
            </a:r>
            <a:r>
              <a:rPr kumimoji="1" lang="ja-JP" altLang="en-US" sz="1600"/>
              <a:t>時間付近で止まるようだ</a:t>
            </a:r>
            <a:endParaRPr kumimoji="1" lang="en-US" altLang="ja-JP" sz="1600"/>
          </a:p>
          <a:p>
            <a:endParaRPr kumimoji="1" lang="en-US" altLang="ja-JP" sz="160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242E95-3B87-426B-97D0-18F06A428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D676CB-F83D-487A-AC9F-CD2F135B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3894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24262864-07FF-4349-86CE-9D43FE17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3" name="図 2" descr="室内, 床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D3ACD44-D085-4D33-A137-19D74BB14599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77" r="11700"/>
          <a:stretch/>
        </p:blipFill>
        <p:spPr>
          <a:xfrm>
            <a:off x="1915885" y="1070853"/>
            <a:ext cx="6480000" cy="486000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9CCFC5-B907-440A-9603-EE8274FF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9641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54DE409-2A8E-478D-8DD1-E485BC024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9E0D9CBB-8FB4-4837-B825-165846CEC575}"/>
              </a:ext>
            </a:extLst>
          </p:cNvPr>
          <p:cNvSpPr/>
          <p:nvPr/>
        </p:nvSpPr>
        <p:spPr>
          <a:xfrm>
            <a:off x="5638800" y="2577737"/>
            <a:ext cx="1634836" cy="180722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64A352-6F20-4BA6-BDBC-2194C884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A62E3F-8D2D-40F2-B604-7A1D002A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308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F6E109-1683-4564-92A4-05AA204A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21A5AC-B33C-420F-A956-E7073C1D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He </a:t>
            </a:r>
            <a:r>
              <a:rPr kumimoji="1" lang="ja-JP" altLang="en-US"/>
              <a:t>と入力して </a:t>
            </a:r>
            <a:r>
              <a:rPr kumimoji="1" lang="en-US" altLang="ja-JP"/>
              <a:t>Get data </a:t>
            </a:r>
            <a:r>
              <a:rPr kumimoji="1" lang="ja-JP" altLang="en-US"/>
              <a:t>をクリック</a:t>
            </a:r>
            <a:endParaRPr kumimoji="1" lang="en-US" altLang="ja-JP"/>
          </a:p>
          <a:p>
            <a:r>
              <a:rPr lang="ja-JP" altLang="en-US"/>
              <a:t>値が出てきた。やったぜ。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0D39FE-58EB-41F9-AB92-11A2C34D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86F1292-B256-43F3-9C59-18B743D6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5" y="1949967"/>
            <a:ext cx="8208761" cy="4771508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3E3F27-BA69-46E4-A293-EF75EC7C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404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24262864-07FF-4349-86CE-9D43FE17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3" name="図 2" descr="&#10;">
            <a:extLst>
              <a:ext uri="{FF2B5EF4-FFF2-40B4-BE49-F238E27FC236}">
                <a16:creationId xmlns:a16="http://schemas.microsoft.com/office/drawing/2014/main" id="{0881EACB-43F3-4612-A153-9BAD64CD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695"/>
            <a:ext cx="12192000" cy="626661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029DAB-AB39-4AEA-87D4-E631CD8B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227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29568D-F1AC-42A4-9E32-6EEFFED8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KiNOKO pc </a:t>
            </a:r>
            <a:r>
              <a:rPr lang="ja-JP" altLang="en-US"/>
              <a:t>問題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83E57A-DE18-4082-965B-04BC5EB6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1DDAD2E-CE30-4103-82E2-126F08D2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3FC4B41-3414-4D8D-B157-78676070A696}"/>
              </a:ext>
            </a:extLst>
          </p:cNvPr>
          <p:cNvSpPr txBox="1"/>
          <p:nvPr/>
        </p:nvSpPr>
        <p:spPr>
          <a:xfrm>
            <a:off x="336000" y="2236105"/>
            <a:ext cx="83245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latin typeface="Consolas" panose="020B0609020204030204" pitchFamily="49" charset="0"/>
              </a:rPr>
              <a:t>dhcp27e0 :~/MPPCtestbench_2020_01&gt;ls -rtlh data</a:t>
            </a:r>
          </a:p>
          <a:p>
            <a:r>
              <a:rPr kumimoji="1" lang="ja-JP" altLang="en-US" sz="2000">
                <a:latin typeface="Consolas" panose="020B0609020204030204" pitchFamily="49" charset="0"/>
              </a:rPr>
              <a:t>合計 </a:t>
            </a:r>
            <a:r>
              <a:rPr kumimoji="1" lang="en-US" altLang="ja-JP" sz="2000">
                <a:latin typeface="Consolas" panose="020B0609020204030204" pitchFamily="49" charset="0"/>
              </a:rPr>
              <a:t>149M</a:t>
            </a:r>
          </a:p>
          <a:p>
            <a:r>
              <a:rPr kumimoji="1" lang="en-US" altLang="ja-JP" sz="2000">
                <a:latin typeface="Consolas" panose="020B0609020204030204" pitchFamily="49" charset="0"/>
              </a:rPr>
              <a:t>-r--r--r-- 1 unidaq unidaq 27M  6</a:t>
            </a:r>
            <a:r>
              <a:rPr kumimoji="1" lang="ja-JP" altLang="en-US" sz="2000">
                <a:latin typeface="Consolas" panose="020B0609020204030204" pitchFamily="49" charset="0"/>
              </a:rPr>
              <a:t>月 </a:t>
            </a:r>
            <a:r>
              <a:rPr kumimoji="1" lang="en-US" altLang="ja-JP" sz="2000">
                <a:latin typeface="Consolas" panose="020B0609020204030204" pitchFamily="49" charset="0"/>
              </a:rPr>
              <a:t>11 14:53 run185.kdf</a:t>
            </a:r>
          </a:p>
          <a:p>
            <a:r>
              <a:rPr kumimoji="1" lang="en-US" altLang="ja-JP" sz="2000">
                <a:latin typeface="Consolas" panose="020B0609020204030204" pitchFamily="49" charset="0"/>
              </a:rPr>
              <a:t>-r--r--r-- 1 unidaq unidaq 28M  6</a:t>
            </a:r>
            <a:r>
              <a:rPr kumimoji="1" lang="ja-JP" altLang="en-US" sz="2000">
                <a:latin typeface="Consolas" panose="020B0609020204030204" pitchFamily="49" charset="0"/>
              </a:rPr>
              <a:t>月 </a:t>
            </a:r>
            <a:r>
              <a:rPr kumimoji="1" lang="en-US" altLang="ja-JP" sz="2000">
                <a:latin typeface="Consolas" panose="020B0609020204030204" pitchFamily="49" charset="0"/>
              </a:rPr>
              <a:t>13 15:48 run186.kdf</a:t>
            </a:r>
          </a:p>
          <a:p>
            <a:r>
              <a:rPr kumimoji="1" lang="en-US" altLang="ja-JP" sz="2000">
                <a:latin typeface="Consolas" panose="020B0609020204030204" pitchFamily="49" charset="0"/>
              </a:rPr>
              <a:t>-r--r--r-- 1 unidaq unidaq 28M  6</a:t>
            </a:r>
            <a:r>
              <a:rPr kumimoji="1" lang="ja-JP" altLang="en-US" sz="2000">
                <a:latin typeface="Consolas" panose="020B0609020204030204" pitchFamily="49" charset="0"/>
              </a:rPr>
              <a:t>月 </a:t>
            </a:r>
            <a:r>
              <a:rPr kumimoji="1" lang="en-US" altLang="ja-JP" sz="2000">
                <a:latin typeface="Consolas" panose="020B0609020204030204" pitchFamily="49" charset="0"/>
              </a:rPr>
              <a:t>15 16:56 run187.kdf</a:t>
            </a:r>
          </a:p>
          <a:p>
            <a:r>
              <a:rPr kumimoji="1" lang="en-US" altLang="ja-JP" sz="2000">
                <a:latin typeface="Consolas" panose="020B0609020204030204" pitchFamily="49" charset="0"/>
              </a:rPr>
              <a:t>-r--r--r-- 1 unidaq unidaq 28M  6</a:t>
            </a:r>
            <a:r>
              <a:rPr kumimoji="1" lang="ja-JP" altLang="en-US" sz="2000">
                <a:latin typeface="Consolas" panose="020B0609020204030204" pitchFamily="49" charset="0"/>
              </a:rPr>
              <a:t>月 </a:t>
            </a:r>
            <a:r>
              <a:rPr kumimoji="1" lang="en-US" altLang="ja-JP" sz="2000">
                <a:latin typeface="Consolas" panose="020B0609020204030204" pitchFamily="49" charset="0"/>
              </a:rPr>
              <a:t>17 17:46 run188.kdf</a:t>
            </a:r>
          </a:p>
          <a:p>
            <a:r>
              <a:rPr kumimoji="1" lang="en-US" altLang="ja-JP" sz="2000">
                <a:latin typeface="Consolas" panose="020B0609020204030204" pitchFamily="49" charset="0"/>
              </a:rPr>
              <a:t>-r--r--r-- 1 unidaq unidaq 26M  6</a:t>
            </a:r>
            <a:r>
              <a:rPr kumimoji="1" lang="ja-JP" altLang="en-US" sz="2000">
                <a:latin typeface="Consolas" panose="020B0609020204030204" pitchFamily="49" charset="0"/>
              </a:rPr>
              <a:t>月 </a:t>
            </a:r>
            <a:r>
              <a:rPr kumimoji="1" lang="en-US" altLang="ja-JP" sz="2000">
                <a:latin typeface="Consolas" panose="020B0609020204030204" pitchFamily="49" charset="0"/>
              </a:rPr>
              <a:t>19 13:00 run189.kdf</a:t>
            </a:r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8AE92211-A2B8-4F79-A7F6-D34EBB3C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40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DECA29-1DFF-49DA-ADC2-14032827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KiNOKO pc </a:t>
            </a:r>
            <a:r>
              <a:rPr lang="ja-JP" altLang="en-US"/>
              <a:t>問題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1A392F-FB20-4C55-ABA3-D08339757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イベント数に何か関係性があるか</a:t>
            </a:r>
            <a:r>
              <a:rPr lang="en-US" altLang="ja-JP"/>
              <a:t>? (</a:t>
            </a:r>
            <a:r>
              <a:rPr lang="ja-JP" altLang="en-US"/>
              <a:t>あるイベント数以上はデータ取得ができなくなる </a:t>
            </a:r>
            <a:r>
              <a:rPr lang="en-US" altLang="ja-JP"/>
              <a:t>etc.)</a:t>
            </a:r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en-US" altLang="ja-JP"/>
              <a:t>~90000</a:t>
            </a:r>
            <a:r>
              <a:rPr lang="ja-JP" altLang="en-US"/>
              <a:t>台後半であるが特定のイベント数というわけではない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E7EB128-43A7-4DCF-A494-26260107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52E45135-8574-4341-A093-91721682A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037233"/>
              </p:ext>
            </p:extLst>
          </p:nvPr>
        </p:nvGraphicFramePr>
        <p:xfrm>
          <a:off x="1937407" y="178436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724">
                  <a:extLst>
                    <a:ext uri="{9D8B030D-6E8A-4147-A177-3AD203B41FA5}">
                      <a16:colId xmlns:a16="http://schemas.microsoft.com/office/drawing/2014/main" val="4221767972"/>
                    </a:ext>
                  </a:extLst>
                </a:gridCol>
                <a:gridCol w="4852276">
                  <a:extLst>
                    <a:ext uri="{9D8B030D-6E8A-4147-A177-3AD203B41FA5}">
                      <a16:colId xmlns:a16="http://schemas.microsoft.com/office/drawing/2014/main" val="336437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Run. num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Entries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55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185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96121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43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98993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860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187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98040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09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188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99238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41247"/>
                  </a:ext>
                </a:extLst>
              </a:tr>
            </a:tbl>
          </a:graphicData>
        </a:graphic>
      </p:graphicFrame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F02DA96-0F9E-46DB-9443-818B364C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51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EA5069-1132-474A-9F60-4F089C2F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KiNOKO pc </a:t>
            </a:r>
            <a:r>
              <a:rPr lang="ja-JP" altLang="en-US"/>
              <a:t>問題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EF1E1D-986B-4414-850D-FDFCA5958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60"/>
                </a:solidFill>
              </a:rPr>
              <a:t>V775_V792_V560_RPV130.kts</a:t>
            </a:r>
          </a:p>
          <a:p>
            <a:r>
              <a:rPr lang="ja-JP" altLang="en-US" sz="1600"/>
              <a:t>中を確認すると</a:t>
            </a:r>
            <a:r>
              <a:rPr lang="en-US" altLang="ja-JP" sz="1600"/>
              <a:t>scaler </a:t>
            </a:r>
            <a:r>
              <a:rPr lang="ja-JP" altLang="en-US" sz="1600"/>
              <a:t>に関する行がある</a:t>
            </a:r>
            <a:endParaRPr lang="en-US" altLang="ja-JP" sz="1600"/>
          </a:p>
          <a:p>
            <a:r>
              <a:rPr lang="ja-JP" altLang="en-US" sz="1600"/>
              <a:t>が、スケーラーのデータは取っていない</a:t>
            </a:r>
            <a:endParaRPr lang="en-US" altLang="ja-JP" sz="1600"/>
          </a:p>
          <a:p>
            <a:pPr marL="0" indent="0">
              <a:buNone/>
            </a:pPr>
            <a:r>
              <a:rPr lang="ja-JP" altLang="en-US" sz="1600"/>
              <a:t>⇒ これが原因か</a:t>
            </a:r>
            <a:r>
              <a:rPr lang="en-US" altLang="ja-JP" sz="1600"/>
              <a:t>?</a:t>
            </a:r>
          </a:p>
          <a:p>
            <a:pPr marL="0" indent="0">
              <a:buNone/>
            </a:pPr>
            <a:r>
              <a:rPr lang="ja-JP" altLang="en-US" sz="1600"/>
              <a:t>⇒ ここの行をコメントアウトしデータ取得を行う</a:t>
            </a:r>
            <a:endParaRPr lang="en-US" altLang="ja-JP" sz="1600"/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r>
              <a:rPr kumimoji="1" lang="en-US" altLang="ja-JP" sz="1600"/>
              <a:t>(</a:t>
            </a:r>
            <a:r>
              <a:rPr kumimoji="1" lang="ja-JP" altLang="en-US" sz="1600"/>
              <a:t>ランを</a:t>
            </a:r>
            <a:r>
              <a:rPr kumimoji="1" lang="en-US" altLang="ja-JP" sz="1600"/>
              <a:t>1</a:t>
            </a:r>
            <a:r>
              <a:rPr kumimoji="1" lang="ja-JP" altLang="en-US" sz="1600"/>
              <a:t>日程度で区切り、</a:t>
            </a:r>
            <a:r>
              <a:rPr lang="ja-JP" altLang="en-US" sz="1600"/>
              <a:t>解析する際に</a:t>
            </a:r>
            <a:r>
              <a:rPr lang="en-US" altLang="ja-JP" sz="1600"/>
              <a:t>merge</a:t>
            </a:r>
            <a:r>
              <a:rPr lang="ja-JP" altLang="en-US" sz="1600"/>
              <a:t>する</a:t>
            </a:r>
            <a:r>
              <a:rPr lang="en-US" altLang="ja-JP" sz="1600"/>
              <a:t>)</a:t>
            </a:r>
            <a:endParaRPr kumimoji="1" lang="en-US" altLang="ja-JP" sz="160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B6983D7-500F-47A0-8FD6-FCD4EB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D30713-4056-41FF-B3BE-195AAE764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78" y="3216166"/>
            <a:ext cx="10744922" cy="3022009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6C7316EE-277B-43BD-A6AD-C3D8309C3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A1F3AA-1CAC-4890-9F40-ED77BD69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Cosmic-ray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FE316-249F-46D2-A566-56670F31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EventNum. vs. qdc at run185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9A97180-8057-4A07-A95B-F7709633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324CA1-F8EE-48FE-80B4-B8C72097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95" y="1832774"/>
            <a:ext cx="8721705" cy="4405401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C7D15AA6-B5EC-4ACF-9EA6-D9C2C091A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871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A1F3AA-1CAC-4890-9F40-ED77BD69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Cosmic-ray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FE316-249F-46D2-A566-56670F31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EventNum. vs. qdc at run186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9A97180-8057-4A07-A95B-F7709633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324CA1-F8EE-48FE-80B4-B8C720975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651" y="1832774"/>
            <a:ext cx="8672593" cy="4405401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AA856321-EA7E-40FE-90A5-0D922AAE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05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A1F3AA-1CAC-4890-9F40-ED77BD69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Cosmic-ray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FE316-249F-46D2-A566-56670F31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EventNum. vs. qdc at run187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9A97180-8057-4A07-A95B-F7709633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#32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324CA1-F8EE-48FE-80B4-B8C720975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651" y="1958978"/>
            <a:ext cx="8672593" cy="4152992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CFC96B52-37D3-4EF9-88A0-7301308D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06. 19 (Fri) NKS2 meeting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56404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1823F7F4-E869-4238-B1B2-DB3A16BF029E}" vid="{F04524ED-FF3E-4DC3-9269-AD623D1A31B4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seminar_03</Template>
  <TotalTime>1158</TotalTime>
  <Words>2423</Words>
  <Application>Microsoft Office PowerPoint</Application>
  <PresentationFormat>ワイド画面</PresentationFormat>
  <Paragraphs>372</Paragraphs>
  <Slides>44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44</vt:i4>
      </vt:variant>
    </vt:vector>
  </HeadingPairs>
  <TitlesOfParts>
    <vt:vector size="59" baseType="lpstr"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Cambria Math</vt:lpstr>
      <vt:lpstr>Consolas</vt:lpstr>
      <vt:lpstr>Wingdings</vt:lpstr>
      <vt:lpstr>seminar_03</vt:lpstr>
      <vt:lpstr>seminar01</vt:lpstr>
      <vt:lpstr>seminar_01</vt:lpstr>
      <vt:lpstr>Status Report #32</vt:lpstr>
      <vt:lpstr>KiNOKO pc 問題</vt:lpstr>
      <vt:lpstr>KiNOKO pc 問題</vt:lpstr>
      <vt:lpstr>KiNOKO pc 問題</vt:lpstr>
      <vt:lpstr>KiNOKO pc 問題</vt:lpstr>
      <vt:lpstr>KiNOKO pc 問題</vt:lpstr>
      <vt:lpstr>Cosmic-ray</vt:lpstr>
      <vt:lpstr>Cosmic-ray</vt:lpstr>
      <vt:lpstr>Cosmic-ray</vt:lpstr>
      <vt:lpstr>Cosmic-ray</vt:lpstr>
      <vt:lpstr>Cosmic-ray</vt:lpstr>
      <vt:lpstr>Cosmic-ray</vt:lpstr>
      <vt:lpstr>Cosmic-ray</vt:lpstr>
      <vt:lpstr>Cosmic-ray</vt:lpstr>
      <vt:lpstr>Cosmic-ray</vt:lpstr>
      <vt:lpstr>Cosmic-ray</vt:lpstr>
      <vt:lpstr>G4 Simulation (hyperNKS)</vt:lpstr>
      <vt:lpstr>G4 Simulation (hyperNKS)</vt:lpstr>
      <vt:lpstr>G4 Simulation (hyperNKS)</vt:lpstr>
      <vt:lpstr>G4 Simulation (hyperNKS)</vt:lpstr>
      <vt:lpstr>既設のNKS2の配置</vt:lpstr>
      <vt:lpstr>output0063(γ-ray × 100,000): 生成条件 (input/input.in)</vt:lpstr>
      <vt:lpstr>PowerPoint プレゼンテーション</vt:lpstr>
      <vt:lpstr>VD[2] (z=3000 mm) でのxy分布</vt:lpstr>
      <vt:lpstr>VD[2] (z=3000 mm) でのx分布</vt:lpstr>
      <vt:lpstr>VD[2] (z=3000 mm) でのy分布</vt:lpstr>
      <vt:lpstr>VD[2] (z=3000 mm) でのy分布 (一部拡大)</vt:lpstr>
      <vt:lpstr>Next</vt:lpstr>
      <vt:lpstr>PowerPoint プレゼンテーション</vt:lpstr>
      <vt:lpstr>PowerPoint プレゼンテーション</vt:lpstr>
      <vt:lpstr>PowerPoint プレゼンテーション</vt:lpstr>
      <vt:lpstr>z=1500 mm でのK+の分布</vt:lpstr>
      <vt:lpstr>z=1500 mm でのK+の分布</vt:lpstr>
      <vt:lpstr>z=3000 mm でのK+の分布</vt:lpstr>
      <vt:lpstr>z=3000 mm でのK+の分布</vt:lpstr>
      <vt:lpstr>ROOTファイルのマージ</vt:lpstr>
      <vt:lpstr>PowerPoint プレゼンテーション</vt:lpstr>
      <vt:lpstr>KiNOKO PC 問題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KiNOKO pc 問題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#32</dc:title>
  <dc:creator>Tomomasa Fujiwara</dc:creator>
  <cp:lastModifiedBy>Tomomasa Fujiwara</cp:lastModifiedBy>
  <cp:revision>8</cp:revision>
  <cp:lastPrinted>2020-06-16T06:29:42Z</cp:lastPrinted>
  <dcterms:created xsi:type="dcterms:W3CDTF">2020-06-12T03:50:50Z</dcterms:created>
  <dcterms:modified xsi:type="dcterms:W3CDTF">2020-06-19T07:14:06Z</dcterms:modified>
</cp:coreProperties>
</file>